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1" r:id="rId6"/>
    <p:sldId id="261" r:id="rId7"/>
    <p:sldId id="262" r:id="rId8"/>
    <p:sldId id="276" r:id="rId9"/>
    <p:sldId id="259" r:id="rId10"/>
    <p:sldId id="264" r:id="rId11"/>
    <p:sldId id="265" r:id="rId12"/>
    <p:sldId id="31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2" r:id="rId28"/>
    <p:sldId id="283" r:id="rId29"/>
    <p:sldId id="316" r:id="rId30"/>
    <p:sldId id="284" r:id="rId31"/>
    <p:sldId id="285" r:id="rId32"/>
    <p:sldId id="287" r:id="rId33"/>
    <p:sldId id="301" r:id="rId34"/>
    <p:sldId id="302" r:id="rId35"/>
    <p:sldId id="303" r:id="rId36"/>
    <p:sldId id="300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7" r:id="rId46"/>
    <p:sldId id="298" r:id="rId47"/>
    <p:sldId id="296" r:id="rId48"/>
    <p:sldId id="304" r:id="rId49"/>
    <p:sldId id="299" r:id="rId50"/>
    <p:sldId id="307" r:id="rId51"/>
    <p:sldId id="308" r:id="rId52"/>
    <p:sldId id="306" r:id="rId53"/>
    <p:sldId id="305" r:id="rId54"/>
    <p:sldId id="309" r:id="rId55"/>
    <p:sldId id="310" r:id="rId56"/>
    <p:sldId id="311" r:id="rId57"/>
    <p:sldId id="312" r:id="rId58"/>
    <p:sldId id="314" r:id="rId59"/>
    <p:sldId id="313" r:id="rId6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5858"/>
    <a:srgbClr val="3368A3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31" autoAdjust="0"/>
    <p:restoredTop sz="94660"/>
  </p:normalViewPr>
  <p:slideViewPr>
    <p:cSldViewPr snapToGrid="0">
      <p:cViewPr>
        <p:scale>
          <a:sx n="80" d="100"/>
          <a:sy n="80" d="100"/>
        </p:scale>
        <p:origin x="156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254D8-6344-40E1-9CBB-76F00650A28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2E4EC4F-F4DA-4C01-98D2-454ECB0D2F7E}">
      <dgm:prSet phldrT="[Text]"/>
      <dgm:spPr/>
      <dgm:t>
        <a:bodyPr/>
        <a:lstStyle/>
        <a:p>
          <a:pPr rtl="1"/>
          <a:r>
            <a:rPr lang="fa-IR" dirty="0" smtClean="0"/>
            <a:t>ذهن</a:t>
          </a:r>
          <a:endParaRPr lang="fa-IR" dirty="0"/>
        </a:p>
      </dgm:t>
    </dgm:pt>
    <dgm:pt modelId="{BCE3E28E-01D1-4388-A445-B88AEE925AE5}" type="parTrans" cxnId="{84E96245-50AD-44AE-93EE-EA0B9D9E4179}">
      <dgm:prSet/>
      <dgm:spPr/>
      <dgm:t>
        <a:bodyPr/>
        <a:lstStyle/>
        <a:p>
          <a:pPr rtl="1"/>
          <a:endParaRPr lang="fa-IR"/>
        </a:p>
      </dgm:t>
    </dgm:pt>
    <dgm:pt modelId="{7BC77CCB-07C8-4E7E-A774-079C1F2CF57B}" type="sibTrans" cxnId="{84E96245-50AD-44AE-93EE-EA0B9D9E4179}">
      <dgm:prSet/>
      <dgm:spPr/>
      <dgm:t>
        <a:bodyPr/>
        <a:lstStyle/>
        <a:p>
          <a:pPr rtl="1"/>
          <a:endParaRPr lang="fa-IR"/>
        </a:p>
      </dgm:t>
    </dgm:pt>
    <dgm:pt modelId="{0D35CFF4-91F7-4DA7-9D19-F7902478FEFE}">
      <dgm:prSet phldrT="[Text]"/>
      <dgm:spPr/>
      <dgm:t>
        <a:bodyPr/>
        <a:lstStyle/>
        <a:p>
          <a:pPr rtl="1"/>
          <a:r>
            <a:rPr lang="fa-IR" dirty="0" smtClean="0"/>
            <a:t>عین</a:t>
          </a:r>
          <a:endParaRPr lang="fa-IR" dirty="0"/>
        </a:p>
      </dgm:t>
    </dgm:pt>
    <dgm:pt modelId="{669E1E86-7D53-44EA-975C-114BAD429957}" type="parTrans" cxnId="{B09C7762-BEA4-45C9-8F4E-183C2CDF1F7F}">
      <dgm:prSet/>
      <dgm:spPr/>
      <dgm:t>
        <a:bodyPr/>
        <a:lstStyle/>
        <a:p>
          <a:pPr rtl="1"/>
          <a:endParaRPr lang="fa-IR"/>
        </a:p>
      </dgm:t>
    </dgm:pt>
    <dgm:pt modelId="{05BE9F16-5CEB-4307-897A-A4CD29EB1578}" type="sibTrans" cxnId="{B09C7762-BEA4-45C9-8F4E-183C2CDF1F7F}">
      <dgm:prSet/>
      <dgm:spPr/>
      <dgm:t>
        <a:bodyPr/>
        <a:lstStyle/>
        <a:p>
          <a:pPr rtl="1"/>
          <a:endParaRPr lang="fa-IR"/>
        </a:p>
      </dgm:t>
    </dgm:pt>
    <dgm:pt modelId="{8960160D-81DB-4562-B835-6FA7309DFAD1}" type="pres">
      <dgm:prSet presAssocID="{CA7254D8-6344-40E1-9CBB-76F00650A2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A135816-B202-4A49-96BF-BE885EE10D4E}" type="pres">
      <dgm:prSet presAssocID="{92E4EC4F-F4DA-4C01-98D2-454ECB0D2F7E}" presName="dummy" presStyleCnt="0"/>
      <dgm:spPr/>
    </dgm:pt>
    <dgm:pt modelId="{C7054AE4-6FE8-42CD-BD3C-26BF96E175F0}" type="pres">
      <dgm:prSet presAssocID="{92E4EC4F-F4DA-4C01-98D2-454ECB0D2F7E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BBA272-4662-47FF-BE8C-F7B955433DF9}" type="pres">
      <dgm:prSet presAssocID="{7BC77CCB-07C8-4E7E-A774-079C1F2CF57B}" presName="sibTrans" presStyleLbl="node1" presStyleIdx="0" presStyleCnt="2"/>
      <dgm:spPr/>
      <dgm:t>
        <a:bodyPr/>
        <a:lstStyle/>
        <a:p>
          <a:pPr rtl="1"/>
          <a:endParaRPr lang="fa-IR"/>
        </a:p>
      </dgm:t>
    </dgm:pt>
    <dgm:pt modelId="{B3A8E421-2329-463F-B118-C7CA32547787}" type="pres">
      <dgm:prSet presAssocID="{0D35CFF4-91F7-4DA7-9D19-F7902478FEFE}" presName="dummy" presStyleCnt="0"/>
      <dgm:spPr/>
    </dgm:pt>
    <dgm:pt modelId="{F1BD63AE-72CE-4005-929C-0DB27B75BE8E}" type="pres">
      <dgm:prSet presAssocID="{0D35CFF4-91F7-4DA7-9D19-F7902478FEFE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345A00-B4F8-4E64-8B22-CD2C77FD4062}" type="pres">
      <dgm:prSet presAssocID="{05BE9F16-5CEB-4307-897A-A4CD29EB1578}" presName="sibTrans" presStyleLbl="node1" presStyleIdx="1" presStyleCnt="2"/>
      <dgm:spPr/>
      <dgm:t>
        <a:bodyPr/>
        <a:lstStyle/>
        <a:p>
          <a:pPr rtl="1"/>
          <a:endParaRPr lang="fa-IR"/>
        </a:p>
      </dgm:t>
    </dgm:pt>
  </dgm:ptLst>
  <dgm:cxnLst>
    <dgm:cxn modelId="{7D643968-BFC8-4D69-86A6-4AA91410F96E}" type="presOf" srcId="{CA7254D8-6344-40E1-9CBB-76F00650A280}" destId="{8960160D-81DB-4562-B835-6FA7309DFAD1}" srcOrd="0" destOrd="0" presId="urn:microsoft.com/office/officeart/2005/8/layout/cycle1"/>
    <dgm:cxn modelId="{868DD211-DD68-4FBA-93DF-AD86A868A236}" type="presOf" srcId="{7BC77CCB-07C8-4E7E-A774-079C1F2CF57B}" destId="{79BBA272-4662-47FF-BE8C-F7B955433DF9}" srcOrd="0" destOrd="0" presId="urn:microsoft.com/office/officeart/2005/8/layout/cycle1"/>
    <dgm:cxn modelId="{84E96245-50AD-44AE-93EE-EA0B9D9E4179}" srcId="{CA7254D8-6344-40E1-9CBB-76F00650A280}" destId="{92E4EC4F-F4DA-4C01-98D2-454ECB0D2F7E}" srcOrd="0" destOrd="0" parTransId="{BCE3E28E-01D1-4388-A445-B88AEE925AE5}" sibTransId="{7BC77CCB-07C8-4E7E-A774-079C1F2CF57B}"/>
    <dgm:cxn modelId="{096D6705-8BD8-4DD2-943B-4CF85EA63831}" type="presOf" srcId="{05BE9F16-5CEB-4307-897A-A4CD29EB1578}" destId="{6F345A00-B4F8-4E64-8B22-CD2C77FD4062}" srcOrd="0" destOrd="0" presId="urn:microsoft.com/office/officeart/2005/8/layout/cycle1"/>
    <dgm:cxn modelId="{9E1A1D26-9237-4E1E-8CE9-993E78BCBB14}" type="presOf" srcId="{0D35CFF4-91F7-4DA7-9D19-F7902478FEFE}" destId="{F1BD63AE-72CE-4005-929C-0DB27B75BE8E}" srcOrd="0" destOrd="0" presId="urn:microsoft.com/office/officeart/2005/8/layout/cycle1"/>
    <dgm:cxn modelId="{B09C7762-BEA4-45C9-8F4E-183C2CDF1F7F}" srcId="{CA7254D8-6344-40E1-9CBB-76F00650A280}" destId="{0D35CFF4-91F7-4DA7-9D19-F7902478FEFE}" srcOrd="1" destOrd="0" parTransId="{669E1E86-7D53-44EA-975C-114BAD429957}" sibTransId="{05BE9F16-5CEB-4307-897A-A4CD29EB1578}"/>
    <dgm:cxn modelId="{4D5A683B-DA52-4225-8443-1CC947605384}" type="presOf" srcId="{92E4EC4F-F4DA-4C01-98D2-454ECB0D2F7E}" destId="{C7054AE4-6FE8-42CD-BD3C-26BF96E175F0}" srcOrd="0" destOrd="0" presId="urn:microsoft.com/office/officeart/2005/8/layout/cycle1"/>
    <dgm:cxn modelId="{CC8A1140-C001-4622-86B2-E39516599182}" type="presParOf" srcId="{8960160D-81DB-4562-B835-6FA7309DFAD1}" destId="{2A135816-B202-4A49-96BF-BE885EE10D4E}" srcOrd="0" destOrd="0" presId="urn:microsoft.com/office/officeart/2005/8/layout/cycle1"/>
    <dgm:cxn modelId="{626C99EC-FF19-4E68-AD1F-CEEB2FCD75D8}" type="presParOf" srcId="{8960160D-81DB-4562-B835-6FA7309DFAD1}" destId="{C7054AE4-6FE8-42CD-BD3C-26BF96E175F0}" srcOrd="1" destOrd="0" presId="urn:microsoft.com/office/officeart/2005/8/layout/cycle1"/>
    <dgm:cxn modelId="{3DC2D144-195F-4E7F-B416-C8B5686544D5}" type="presParOf" srcId="{8960160D-81DB-4562-B835-6FA7309DFAD1}" destId="{79BBA272-4662-47FF-BE8C-F7B955433DF9}" srcOrd="2" destOrd="0" presId="urn:microsoft.com/office/officeart/2005/8/layout/cycle1"/>
    <dgm:cxn modelId="{A062F629-CF08-4600-A0AA-6B7029366A53}" type="presParOf" srcId="{8960160D-81DB-4562-B835-6FA7309DFAD1}" destId="{B3A8E421-2329-463F-B118-C7CA32547787}" srcOrd="3" destOrd="0" presId="urn:microsoft.com/office/officeart/2005/8/layout/cycle1"/>
    <dgm:cxn modelId="{54E9C49D-63BF-412B-8165-41F9216E9CAC}" type="presParOf" srcId="{8960160D-81DB-4562-B835-6FA7309DFAD1}" destId="{F1BD63AE-72CE-4005-929C-0DB27B75BE8E}" srcOrd="4" destOrd="0" presId="urn:microsoft.com/office/officeart/2005/8/layout/cycle1"/>
    <dgm:cxn modelId="{9D89E295-0593-44AC-91B1-1EDE808B6CC3}" type="presParOf" srcId="{8960160D-81DB-4562-B835-6FA7309DFAD1}" destId="{6F345A00-B4F8-4E64-8B22-CD2C77FD406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CB300-47E9-4889-A47A-B9597ECDECC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7BA5A75C-AF0C-4166-9DA8-E3C6FB9ED840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نیروی شهود</a:t>
          </a:r>
          <a:endParaRPr lang="fa-IR" sz="1800" dirty="0">
            <a:cs typeface="A Hemmat" panose="00000400000000000000" pitchFamily="2" charset="-78"/>
          </a:endParaRPr>
        </a:p>
      </dgm:t>
    </dgm:pt>
    <dgm:pt modelId="{BAA8F1BF-41AD-4692-8474-74882E594BC2}" type="parTrans" cxnId="{D62EFA26-78D4-4E5E-A7F1-8CDC720C7496}">
      <dgm:prSet/>
      <dgm:spPr/>
      <dgm:t>
        <a:bodyPr/>
        <a:lstStyle/>
        <a:p>
          <a:pPr rtl="1"/>
          <a:endParaRPr lang="fa-IR"/>
        </a:p>
      </dgm:t>
    </dgm:pt>
    <dgm:pt modelId="{F8E94A9A-D954-430D-978F-11F6B7D450A9}" type="sibTrans" cxnId="{D62EFA26-78D4-4E5E-A7F1-8CDC720C7496}">
      <dgm:prSet/>
      <dgm:spPr/>
      <dgm:t>
        <a:bodyPr/>
        <a:lstStyle/>
        <a:p>
          <a:pPr rtl="1"/>
          <a:endParaRPr lang="fa-IR"/>
        </a:p>
      </dgm:t>
    </dgm:pt>
    <dgm:pt modelId="{26F8E09A-BEFC-46A0-91D2-E418B2715CA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معنی</a:t>
          </a:r>
          <a:endParaRPr lang="fa-IR" sz="1800" dirty="0">
            <a:cs typeface="A Hemmat" panose="00000400000000000000" pitchFamily="2" charset="-78"/>
          </a:endParaRPr>
        </a:p>
      </dgm:t>
    </dgm:pt>
    <dgm:pt modelId="{EF60B078-B4E7-4310-A6B0-A242AC395464}" type="parTrans" cxnId="{9DAC9BD0-BB7A-43AA-8BAD-DF071B344B6B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B8EEE5BD-82E5-4491-9D10-F3D59E26CA5F}" type="sibTrans" cxnId="{9DAC9BD0-BB7A-43AA-8BAD-DF071B344B6B}">
      <dgm:prSet/>
      <dgm:spPr/>
      <dgm:t>
        <a:bodyPr/>
        <a:lstStyle/>
        <a:p>
          <a:pPr rtl="1"/>
          <a:endParaRPr lang="fa-IR"/>
        </a:p>
      </dgm:t>
    </dgm:pt>
    <dgm:pt modelId="{90AEAC18-0653-4AF1-B07A-31CC8824CC8A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مصداق</a:t>
          </a:r>
          <a:endParaRPr lang="fa-IR" sz="1800" dirty="0">
            <a:cs typeface="A Hemmat" panose="00000400000000000000" pitchFamily="2" charset="-78"/>
          </a:endParaRPr>
        </a:p>
      </dgm:t>
    </dgm:pt>
    <dgm:pt modelId="{DBD96745-9D03-4F56-8435-18427FE0364C}" type="parTrans" cxnId="{E6A01D14-883B-49C6-87B1-9C8BBCC2417B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6B10BD7D-F21F-41DE-8B73-3A9C2F63E0B5}" type="sibTrans" cxnId="{E6A01D14-883B-49C6-87B1-9C8BBCC2417B}">
      <dgm:prSet/>
      <dgm:spPr/>
      <dgm:t>
        <a:bodyPr/>
        <a:lstStyle/>
        <a:p>
          <a:pPr rtl="1"/>
          <a:endParaRPr lang="fa-IR"/>
        </a:p>
      </dgm:t>
    </dgm:pt>
    <dgm:pt modelId="{64F0A48A-BAFD-445B-A8C2-66078BB09033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نیروی تصور</a:t>
          </a:r>
          <a:endParaRPr lang="fa-IR" sz="1800" dirty="0">
            <a:cs typeface="A Hemmat" panose="00000400000000000000" pitchFamily="2" charset="-78"/>
          </a:endParaRPr>
        </a:p>
      </dgm:t>
    </dgm:pt>
    <dgm:pt modelId="{5EA4540E-FAB0-43FE-BD94-12674124C41D}" type="parTrans" cxnId="{0F2CC1B0-DD70-454D-90CB-B27705F11BB4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61350847-1538-47A3-ACFC-546FB2E0B600}" type="sibTrans" cxnId="{0F2CC1B0-DD70-454D-90CB-B27705F11BB4}">
      <dgm:prSet/>
      <dgm:spPr/>
      <dgm:t>
        <a:bodyPr/>
        <a:lstStyle/>
        <a:p>
          <a:pPr rtl="1"/>
          <a:endParaRPr lang="fa-IR"/>
        </a:p>
      </dgm:t>
    </dgm:pt>
    <dgm:pt modelId="{4D6B9145-F55C-41A2-A823-970B30F1FAD5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نیروی وهم</a:t>
          </a:r>
          <a:endParaRPr lang="fa-IR" sz="1800" dirty="0">
            <a:cs typeface="A Hemmat" panose="00000400000000000000" pitchFamily="2" charset="-78"/>
          </a:endParaRPr>
        </a:p>
      </dgm:t>
    </dgm:pt>
    <dgm:pt modelId="{63B81A4F-E072-4E19-97FA-08359FD0A618}" type="parTrans" cxnId="{4BE7BE60-0849-40F7-917E-F4D68A26880D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9E9F8123-7017-4573-A52C-0B4E8D3C9818}" type="sibTrans" cxnId="{4BE7BE60-0849-40F7-917E-F4D68A26880D}">
      <dgm:prSet/>
      <dgm:spPr/>
      <dgm:t>
        <a:bodyPr/>
        <a:lstStyle/>
        <a:p>
          <a:pPr rtl="1"/>
          <a:endParaRPr lang="fa-IR"/>
        </a:p>
      </dgm:t>
    </dgm:pt>
    <dgm:pt modelId="{2816C4EF-15B0-465C-88EF-FC8BB9181BA8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صورت طبیعی</a:t>
          </a:r>
          <a:endParaRPr lang="fa-IR" sz="1800" dirty="0">
            <a:cs typeface="A Hemmat" panose="00000400000000000000" pitchFamily="2" charset="-78"/>
          </a:endParaRPr>
        </a:p>
      </dgm:t>
    </dgm:pt>
    <dgm:pt modelId="{237DED77-E088-4704-8232-627DA55C6292}" type="parTrans" cxnId="{DDA5A621-6E35-4506-A34F-3ABC8643915B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65A0FCEE-343B-4E66-B841-B0A9C6CE5337}" type="sibTrans" cxnId="{DDA5A621-6E35-4506-A34F-3ABC8643915B}">
      <dgm:prSet/>
      <dgm:spPr/>
      <dgm:t>
        <a:bodyPr/>
        <a:lstStyle/>
        <a:p>
          <a:pPr rtl="1"/>
          <a:endParaRPr lang="fa-IR"/>
        </a:p>
      </dgm:t>
    </dgm:pt>
    <dgm:pt modelId="{49222F8A-8529-4038-93D5-CA6F90719E2D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صورت مصنوعی</a:t>
          </a:r>
          <a:endParaRPr lang="fa-IR" sz="1800" dirty="0">
            <a:cs typeface="A Hemmat" panose="00000400000000000000" pitchFamily="2" charset="-78"/>
          </a:endParaRPr>
        </a:p>
      </dgm:t>
    </dgm:pt>
    <dgm:pt modelId="{DC440F02-669E-4502-82A3-194FCEA1A10B}" type="parTrans" cxnId="{73F2A498-FF98-4F2B-AC8F-37663B74A5D4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449E3EEC-2DCC-44A8-9079-32CDD2B98E4B}" type="sibTrans" cxnId="{73F2A498-FF98-4F2B-AC8F-37663B74A5D4}">
      <dgm:prSet/>
      <dgm:spPr/>
      <dgm:t>
        <a:bodyPr/>
        <a:lstStyle/>
        <a:p>
          <a:pPr rtl="1"/>
          <a:endParaRPr lang="fa-IR"/>
        </a:p>
      </dgm:t>
    </dgm:pt>
    <dgm:pt modelId="{107AECBC-2837-48C1-ADE4-18BECBFED06D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نیروی تخیل</a:t>
          </a:r>
          <a:endParaRPr lang="fa-IR" sz="1800" dirty="0">
            <a:cs typeface="A Hemmat" panose="00000400000000000000" pitchFamily="2" charset="-78"/>
          </a:endParaRPr>
        </a:p>
      </dgm:t>
    </dgm:pt>
    <dgm:pt modelId="{813D7AAC-7042-41A7-A6DA-2F4C3CAEA9D1}" type="parTrans" cxnId="{B59A128F-10E3-4EF5-8C00-3D4EDDE3121C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3DF8F985-53C7-46D9-BC11-4313624E45DC}" type="sibTrans" cxnId="{B59A128F-10E3-4EF5-8C00-3D4EDDE3121C}">
      <dgm:prSet/>
      <dgm:spPr/>
      <dgm:t>
        <a:bodyPr/>
        <a:lstStyle/>
        <a:p>
          <a:pPr rtl="1"/>
          <a:endParaRPr lang="fa-IR"/>
        </a:p>
      </dgm:t>
    </dgm:pt>
    <dgm:pt modelId="{2060664E-97B2-4A71-81CD-BB4A8D9AC540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اصول</a:t>
          </a:r>
          <a:endParaRPr lang="fa-IR" sz="1800" dirty="0">
            <a:cs typeface="A Hemmat" panose="00000400000000000000" pitchFamily="2" charset="-78"/>
          </a:endParaRPr>
        </a:p>
      </dgm:t>
    </dgm:pt>
    <dgm:pt modelId="{8FEF664D-53E1-43EC-ACFA-DEE4F24CCC1B}" type="parTrans" cxnId="{7C9F9031-262C-459B-8FF0-8FBF38412739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48133117-B165-4BD9-A8E5-3FB846FA4236}" type="sibTrans" cxnId="{7C9F9031-262C-459B-8FF0-8FBF38412739}">
      <dgm:prSet/>
      <dgm:spPr/>
      <dgm:t>
        <a:bodyPr/>
        <a:lstStyle/>
        <a:p>
          <a:pPr rtl="1"/>
          <a:endParaRPr lang="fa-IR"/>
        </a:p>
      </dgm:t>
    </dgm:pt>
    <dgm:pt modelId="{46F612C4-BE0F-487C-A185-E08EAC99238D}">
      <dgm:prSet phldrT="[Text]" custT="1"/>
      <dgm:spPr>
        <a:ln>
          <a:prstDash val="sysDash"/>
        </a:ln>
      </dgm:spPr>
      <dgm:t>
        <a:bodyPr/>
        <a:lstStyle/>
        <a:p>
          <a:pPr rtl="1"/>
          <a:r>
            <a:rPr lang="fa-IR" sz="1800" smtClean="0">
              <a:cs typeface="A Hemmat" panose="00000400000000000000" pitchFamily="2" charset="-78"/>
            </a:rPr>
            <a:t>تصرف</a:t>
          </a:r>
          <a:endParaRPr lang="fa-IR" sz="1800" dirty="0">
            <a:cs typeface="A Hemmat" panose="00000400000000000000" pitchFamily="2" charset="-78"/>
          </a:endParaRPr>
        </a:p>
      </dgm:t>
    </dgm:pt>
    <dgm:pt modelId="{1991004A-F048-4708-8054-2A0057BBB3B5}" type="parTrans" cxnId="{6D28D381-E8C6-4983-AC57-DDB6D6CEAE19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3C8DD7B4-0E23-4A3B-9D74-D049EE16D562}" type="sibTrans" cxnId="{6D28D381-E8C6-4983-AC57-DDB6D6CEAE19}">
      <dgm:prSet/>
      <dgm:spPr/>
      <dgm:t>
        <a:bodyPr/>
        <a:lstStyle/>
        <a:p>
          <a:pPr rtl="1"/>
          <a:endParaRPr lang="fa-IR"/>
        </a:p>
      </dgm:t>
    </dgm:pt>
    <dgm:pt modelId="{7447399D-689B-4B01-9F54-C2D34148191F}">
      <dgm:prSet phldrT="[Text]" custT="1"/>
      <dgm:spPr>
        <a:ln>
          <a:prstDash val="sysDash"/>
        </a:ln>
      </dgm:spPr>
      <dgm:t>
        <a:bodyPr/>
        <a:lstStyle/>
        <a:p>
          <a:pPr rtl="1"/>
          <a:r>
            <a:rPr lang="fa-IR" sz="1800" smtClean="0">
              <a:cs typeface="A Hemmat" panose="00000400000000000000" pitchFamily="2" charset="-78"/>
            </a:rPr>
            <a:t>ترکیب</a:t>
          </a:r>
          <a:endParaRPr lang="fa-IR" sz="1800" dirty="0">
            <a:cs typeface="A Hemmat" panose="00000400000000000000" pitchFamily="2" charset="-78"/>
          </a:endParaRPr>
        </a:p>
      </dgm:t>
    </dgm:pt>
    <dgm:pt modelId="{53CF3F57-A5EB-401C-A23A-A285C02FBB02}" type="parTrans" cxnId="{EA454D7A-0AB4-4FB7-BE9D-2E6615563B5B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243FF3F5-C733-422D-9A9E-C9EAD73DAD9D}" type="sibTrans" cxnId="{EA454D7A-0AB4-4FB7-BE9D-2E6615563B5B}">
      <dgm:prSet/>
      <dgm:spPr/>
      <dgm:t>
        <a:bodyPr/>
        <a:lstStyle/>
        <a:p>
          <a:pPr rtl="1"/>
          <a:endParaRPr lang="fa-IR"/>
        </a:p>
      </dgm:t>
    </dgm:pt>
    <dgm:pt modelId="{FE91C225-D3CB-4985-AFA9-207813E7AB76}">
      <dgm:prSet phldrT="[Text]" custT="1"/>
      <dgm:spPr>
        <a:ln>
          <a:prstDash val="sysDash"/>
        </a:ln>
      </dgm:spPr>
      <dgm:t>
        <a:bodyPr/>
        <a:lstStyle/>
        <a:p>
          <a:pPr rtl="1"/>
          <a:r>
            <a:rPr lang="fa-IR" sz="1800" smtClean="0">
              <a:cs typeface="A Hemmat" panose="00000400000000000000" pitchFamily="2" charset="-78"/>
            </a:rPr>
            <a:t>تغییر</a:t>
          </a:r>
          <a:endParaRPr lang="fa-IR" sz="1800" dirty="0">
            <a:cs typeface="A Hemmat" panose="00000400000000000000" pitchFamily="2" charset="-78"/>
          </a:endParaRPr>
        </a:p>
      </dgm:t>
    </dgm:pt>
    <dgm:pt modelId="{511DD97A-1E28-4945-8699-FB841A49F1F2}" type="parTrans" cxnId="{A0251B8B-CD0C-46C1-98A4-8F4C3A977ABF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8DEDACF3-CB08-445D-B467-D6D1126C86C3}" type="sibTrans" cxnId="{A0251B8B-CD0C-46C1-98A4-8F4C3A977ABF}">
      <dgm:prSet/>
      <dgm:spPr/>
      <dgm:t>
        <a:bodyPr/>
        <a:lstStyle/>
        <a:p>
          <a:pPr rtl="1"/>
          <a:endParaRPr lang="fa-IR"/>
        </a:p>
      </dgm:t>
    </dgm:pt>
    <dgm:pt modelId="{165EF8E3-4D43-48DC-A048-9E656C43B3E8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عوامل اجرا</a:t>
          </a:r>
          <a:endParaRPr lang="fa-IR" sz="1800" dirty="0">
            <a:cs typeface="A Hemmat" panose="00000400000000000000" pitchFamily="2" charset="-78"/>
          </a:endParaRPr>
        </a:p>
      </dgm:t>
    </dgm:pt>
    <dgm:pt modelId="{A622DB2A-0C22-4240-8385-9C0B1D699908}" type="parTrans" cxnId="{F8D72569-2C4A-4073-BF47-DE11D74FB334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1890E760-5918-4C1E-84E5-EB2A12DA9069}" type="sibTrans" cxnId="{F8D72569-2C4A-4073-BF47-DE11D74FB334}">
      <dgm:prSet/>
      <dgm:spPr/>
      <dgm:t>
        <a:bodyPr/>
        <a:lstStyle/>
        <a:p>
          <a:pPr rtl="1"/>
          <a:endParaRPr lang="fa-IR"/>
        </a:p>
      </dgm:t>
    </dgm:pt>
    <dgm:pt modelId="{0CF607E2-726D-4A81-AD27-029CC632C316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ابزار مناسب</a:t>
          </a:r>
          <a:endParaRPr lang="fa-IR" sz="1800" dirty="0">
            <a:cs typeface="A Hemmat" panose="00000400000000000000" pitchFamily="2" charset="-78"/>
          </a:endParaRPr>
        </a:p>
      </dgm:t>
    </dgm:pt>
    <dgm:pt modelId="{02D9724C-DBE7-4CD8-9907-3D9E559E1FB0}" type="parTrans" cxnId="{13343AFE-9207-42D7-A83D-D7FF6EC6084F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192448D9-847F-45D5-A207-39F1CB938F6C}" type="sibTrans" cxnId="{13343AFE-9207-42D7-A83D-D7FF6EC6084F}">
      <dgm:prSet/>
      <dgm:spPr/>
      <dgm:t>
        <a:bodyPr/>
        <a:lstStyle/>
        <a:p>
          <a:pPr rtl="1"/>
          <a:endParaRPr lang="fa-IR"/>
        </a:p>
      </dgm:t>
    </dgm:pt>
    <dgm:pt modelId="{C74EEB7B-CDFC-4307-B4D2-71F2E52F3B3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مظهر</a:t>
          </a:r>
          <a:endParaRPr lang="fa-IR" sz="1800" dirty="0">
            <a:cs typeface="A Hemmat" panose="00000400000000000000" pitchFamily="2" charset="-78"/>
          </a:endParaRPr>
        </a:p>
      </dgm:t>
    </dgm:pt>
    <dgm:pt modelId="{F5FDAA93-31C4-4506-BA32-D67AC855AE08}" type="parTrans" cxnId="{EE313D76-8865-4E68-AC09-A1846233F2E5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D5354998-3DC5-4B4A-8940-EFD3155532FD}" type="sibTrans" cxnId="{EE313D76-8865-4E68-AC09-A1846233F2E5}">
      <dgm:prSet/>
      <dgm:spPr/>
      <dgm:t>
        <a:bodyPr/>
        <a:lstStyle/>
        <a:p>
          <a:pPr rtl="1"/>
          <a:endParaRPr lang="fa-IR"/>
        </a:p>
      </dgm:t>
    </dgm:pt>
    <dgm:pt modelId="{82B65CBC-ED8D-4322-8E01-6D3B7663737C}">
      <dgm:prSet phldrT="[Text]" custT="1"/>
      <dgm:spPr/>
      <dgm:t>
        <a:bodyPr/>
        <a:lstStyle/>
        <a:p>
          <a:pPr rtl="1"/>
          <a:r>
            <a:rPr lang="fa-IR" sz="1800" dirty="0" smtClean="0">
              <a:cs typeface="A Hemmat" panose="00000400000000000000" pitchFamily="2" charset="-78"/>
            </a:rPr>
            <a:t>نیروی دست</a:t>
          </a:r>
          <a:endParaRPr lang="fa-IR" sz="1800" dirty="0">
            <a:cs typeface="A Hemmat" panose="00000400000000000000" pitchFamily="2" charset="-78"/>
          </a:endParaRPr>
        </a:p>
      </dgm:t>
    </dgm:pt>
    <dgm:pt modelId="{21284572-2E94-497B-B6D6-C74EE50AD089}" type="parTrans" cxnId="{AC9C2F61-A70B-4D37-B931-7AAE5C5CC914}">
      <dgm:prSet/>
      <dgm:spPr/>
      <dgm:t>
        <a:bodyPr/>
        <a:lstStyle/>
        <a:p>
          <a:pPr rtl="1"/>
          <a:endParaRPr lang="fa-IR" sz="2800">
            <a:cs typeface="A Hemmat" panose="00000400000000000000" pitchFamily="2" charset="-78"/>
          </a:endParaRPr>
        </a:p>
      </dgm:t>
    </dgm:pt>
    <dgm:pt modelId="{117BA986-1C64-4136-8352-5C902747BD12}" type="sibTrans" cxnId="{AC9C2F61-A70B-4D37-B931-7AAE5C5CC914}">
      <dgm:prSet/>
      <dgm:spPr/>
      <dgm:t>
        <a:bodyPr/>
        <a:lstStyle/>
        <a:p>
          <a:pPr rtl="1"/>
          <a:endParaRPr lang="fa-IR"/>
        </a:p>
      </dgm:t>
    </dgm:pt>
    <dgm:pt modelId="{B028F94D-075D-4699-B268-ED83F3B00E2F}" type="pres">
      <dgm:prSet presAssocID="{73BCB300-47E9-4889-A47A-B9597ECDEC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6082819-AE30-4550-A8F6-2259242C2F93}" type="pres">
      <dgm:prSet presAssocID="{7BA5A75C-AF0C-4166-9DA8-E3C6FB9ED840}" presName="hierRoot1" presStyleCnt="0">
        <dgm:presLayoutVars>
          <dgm:hierBranch val="init"/>
        </dgm:presLayoutVars>
      </dgm:prSet>
      <dgm:spPr/>
    </dgm:pt>
    <dgm:pt modelId="{203760D8-7C77-4FE9-952C-1D8874C1B486}" type="pres">
      <dgm:prSet presAssocID="{7BA5A75C-AF0C-4166-9DA8-E3C6FB9ED840}" presName="rootComposite1" presStyleCnt="0"/>
      <dgm:spPr/>
    </dgm:pt>
    <dgm:pt modelId="{313EC1CE-E48E-41D7-AE07-439D494A01FB}" type="pres">
      <dgm:prSet presAssocID="{7BA5A75C-AF0C-4166-9DA8-E3C6FB9ED840}" presName="rootText1" presStyleLbl="node0" presStyleIdx="0" presStyleCnt="1" custScaleX="1329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76C94C-700A-4B42-B834-8DE6B9671784}" type="pres">
      <dgm:prSet presAssocID="{7BA5A75C-AF0C-4166-9DA8-E3C6FB9ED840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3C139FBA-C1BB-4490-B196-0BD960F508CA}" type="pres">
      <dgm:prSet presAssocID="{7BA5A75C-AF0C-4166-9DA8-E3C6FB9ED840}" presName="hierChild2" presStyleCnt="0"/>
      <dgm:spPr/>
    </dgm:pt>
    <dgm:pt modelId="{422382F7-294E-46E8-AB02-AC921A06B9B7}" type="pres">
      <dgm:prSet presAssocID="{EF60B078-B4E7-4310-A6B0-A242AC395464}" presName="Name37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55DC40F-8844-458C-92D3-3A53AF35144E}" type="pres">
      <dgm:prSet presAssocID="{26F8E09A-BEFC-46A0-91D2-E418B2715CA2}" presName="hierRoot2" presStyleCnt="0">
        <dgm:presLayoutVars>
          <dgm:hierBranch val="init"/>
        </dgm:presLayoutVars>
      </dgm:prSet>
      <dgm:spPr/>
    </dgm:pt>
    <dgm:pt modelId="{34036C7C-7003-485A-9BC4-CA462B5A2717}" type="pres">
      <dgm:prSet presAssocID="{26F8E09A-BEFC-46A0-91D2-E418B2715CA2}" presName="rootComposite" presStyleCnt="0"/>
      <dgm:spPr/>
    </dgm:pt>
    <dgm:pt modelId="{C224BE58-8C34-4BEF-A8BB-58E49BDB4DEB}" type="pres">
      <dgm:prSet presAssocID="{26F8E09A-BEFC-46A0-91D2-E418B2715CA2}" presName="rootText" presStyleLbl="node2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92CA271C-D93A-4EAD-8090-3D45C281A3F3}" type="pres">
      <dgm:prSet presAssocID="{26F8E09A-BEFC-46A0-91D2-E418B2715CA2}" presName="rootConnector" presStyleLbl="node2" presStyleIdx="0" presStyleCnt="1"/>
      <dgm:spPr/>
      <dgm:t>
        <a:bodyPr/>
        <a:lstStyle/>
        <a:p>
          <a:pPr rtl="1"/>
          <a:endParaRPr lang="fa-IR"/>
        </a:p>
      </dgm:t>
    </dgm:pt>
    <dgm:pt modelId="{DA7A454F-DE02-4E56-8F9D-0EC4F8BA1672}" type="pres">
      <dgm:prSet presAssocID="{26F8E09A-BEFC-46A0-91D2-E418B2715CA2}" presName="hierChild4" presStyleCnt="0"/>
      <dgm:spPr/>
    </dgm:pt>
    <dgm:pt modelId="{1EA252CC-2A3E-4798-9AFA-71A8ED981F18}" type="pres">
      <dgm:prSet presAssocID="{63B81A4F-E072-4E19-97FA-08359FD0A618}" presName="Name37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9AEE1116-D14E-464E-8D65-CA32DDFAF464}" type="pres">
      <dgm:prSet presAssocID="{4D6B9145-F55C-41A2-A823-970B30F1FAD5}" presName="hierRoot2" presStyleCnt="0">
        <dgm:presLayoutVars>
          <dgm:hierBranch val="init"/>
        </dgm:presLayoutVars>
      </dgm:prSet>
      <dgm:spPr/>
    </dgm:pt>
    <dgm:pt modelId="{65EDF46B-BBB8-4894-89A5-46CD95711DA9}" type="pres">
      <dgm:prSet presAssocID="{4D6B9145-F55C-41A2-A823-970B30F1FAD5}" presName="rootComposite" presStyleCnt="0"/>
      <dgm:spPr/>
    </dgm:pt>
    <dgm:pt modelId="{D5720340-F994-45B2-9ED6-1D705CDEE00F}" type="pres">
      <dgm:prSet presAssocID="{4D6B9145-F55C-41A2-A823-970B30F1FAD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E536CE-74E0-4467-B431-0A0C6DC98216}" type="pres">
      <dgm:prSet presAssocID="{4D6B9145-F55C-41A2-A823-970B30F1FAD5}" presName="rootConnector" presStyleLbl="node3" presStyleIdx="0" presStyleCnt="1"/>
      <dgm:spPr/>
      <dgm:t>
        <a:bodyPr/>
        <a:lstStyle/>
        <a:p>
          <a:pPr rtl="1"/>
          <a:endParaRPr lang="fa-IR"/>
        </a:p>
      </dgm:t>
    </dgm:pt>
    <dgm:pt modelId="{9B61487B-AAB8-431D-A350-D78FD921DA12}" type="pres">
      <dgm:prSet presAssocID="{4D6B9145-F55C-41A2-A823-970B30F1FAD5}" presName="hierChild4" presStyleCnt="0"/>
      <dgm:spPr/>
    </dgm:pt>
    <dgm:pt modelId="{DA3333D9-A02B-48A3-A3DF-FF79CE2E0ADF}" type="pres">
      <dgm:prSet presAssocID="{DBD96745-9D03-4F56-8435-18427FE0364C}" presName="Name37" presStyleLbl="parChTrans1D4" presStyleIdx="0" presStyleCnt="13"/>
      <dgm:spPr/>
      <dgm:t>
        <a:bodyPr/>
        <a:lstStyle/>
        <a:p>
          <a:pPr rtl="1"/>
          <a:endParaRPr lang="fa-IR"/>
        </a:p>
      </dgm:t>
    </dgm:pt>
    <dgm:pt modelId="{E3E94196-DA8E-4384-93E6-8EA1FFCA47F0}" type="pres">
      <dgm:prSet presAssocID="{90AEAC18-0653-4AF1-B07A-31CC8824CC8A}" presName="hierRoot2" presStyleCnt="0">
        <dgm:presLayoutVars>
          <dgm:hierBranch val="init"/>
        </dgm:presLayoutVars>
      </dgm:prSet>
      <dgm:spPr/>
    </dgm:pt>
    <dgm:pt modelId="{5D07113B-D3CF-4129-AF90-693773191614}" type="pres">
      <dgm:prSet presAssocID="{90AEAC18-0653-4AF1-B07A-31CC8824CC8A}" presName="rootComposite" presStyleCnt="0"/>
      <dgm:spPr/>
    </dgm:pt>
    <dgm:pt modelId="{324011C7-983E-4998-89C2-A5939F974416}" type="pres">
      <dgm:prSet presAssocID="{90AEAC18-0653-4AF1-B07A-31CC8824CC8A}" presName="rootText" presStyleLbl="node4" presStyleIdx="0" presStyleCnt="1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DC92D5AB-F4CA-4455-914E-790A0494B15B}" type="pres">
      <dgm:prSet presAssocID="{90AEAC18-0653-4AF1-B07A-31CC8824CC8A}" presName="rootConnector" presStyleLbl="node4" presStyleIdx="0" presStyleCnt="13"/>
      <dgm:spPr/>
      <dgm:t>
        <a:bodyPr/>
        <a:lstStyle/>
        <a:p>
          <a:pPr rtl="1"/>
          <a:endParaRPr lang="fa-IR"/>
        </a:p>
      </dgm:t>
    </dgm:pt>
    <dgm:pt modelId="{96032BF6-8955-43F5-A651-28CE72D7B2A3}" type="pres">
      <dgm:prSet presAssocID="{90AEAC18-0653-4AF1-B07A-31CC8824CC8A}" presName="hierChild4" presStyleCnt="0"/>
      <dgm:spPr/>
    </dgm:pt>
    <dgm:pt modelId="{77D8AB22-954A-49AA-A1C8-213CE0056498}" type="pres">
      <dgm:prSet presAssocID="{5EA4540E-FAB0-43FE-BD94-12674124C41D}" presName="Name37" presStyleLbl="parChTrans1D4" presStyleIdx="1" presStyleCnt="13"/>
      <dgm:spPr/>
      <dgm:t>
        <a:bodyPr/>
        <a:lstStyle/>
        <a:p>
          <a:pPr rtl="1"/>
          <a:endParaRPr lang="fa-IR"/>
        </a:p>
      </dgm:t>
    </dgm:pt>
    <dgm:pt modelId="{91C47C59-8D75-4559-96D1-012BC1009336}" type="pres">
      <dgm:prSet presAssocID="{64F0A48A-BAFD-445B-A8C2-66078BB09033}" presName="hierRoot2" presStyleCnt="0">
        <dgm:presLayoutVars>
          <dgm:hierBranch val="init"/>
        </dgm:presLayoutVars>
      </dgm:prSet>
      <dgm:spPr/>
    </dgm:pt>
    <dgm:pt modelId="{07B0E459-071A-4954-A314-1DEE38905308}" type="pres">
      <dgm:prSet presAssocID="{64F0A48A-BAFD-445B-A8C2-66078BB09033}" presName="rootComposite" presStyleCnt="0"/>
      <dgm:spPr/>
    </dgm:pt>
    <dgm:pt modelId="{E516500F-864B-48F9-BA38-F8D4062A9B62}" type="pres">
      <dgm:prSet presAssocID="{64F0A48A-BAFD-445B-A8C2-66078BB09033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374C55-8846-4989-BE9C-B6132805695D}" type="pres">
      <dgm:prSet presAssocID="{64F0A48A-BAFD-445B-A8C2-66078BB09033}" presName="rootConnector" presStyleLbl="node4" presStyleIdx="1" presStyleCnt="13"/>
      <dgm:spPr/>
      <dgm:t>
        <a:bodyPr/>
        <a:lstStyle/>
        <a:p>
          <a:pPr rtl="1"/>
          <a:endParaRPr lang="fa-IR"/>
        </a:p>
      </dgm:t>
    </dgm:pt>
    <dgm:pt modelId="{64D90D5A-C881-403B-8886-9B20548BA8BD}" type="pres">
      <dgm:prSet presAssocID="{64F0A48A-BAFD-445B-A8C2-66078BB09033}" presName="hierChild4" presStyleCnt="0"/>
      <dgm:spPr/>
    </dgm:pt>
    <dgm:pt modelId="{C45DC31B-06D1-4DFC-89C6-0CAE3B62AC3C}" type="pres">
      <dgm:prSet presAssocID="{237DED77-E088-4704-8232-627DA55C6292}" presName="Name37" presStyleLbl="parChTrans1D4" presStyleIdx="2" presStyleCnt="13"/>
      <dgm:spPr/>
      <dgm:t>
        <a:bodyPr/>
        <a:lstStyle/>
        <a:p>
          <a:pPr rtl="1"/>
          <a:endParaRPr lang="fa-IR"/>
        </a:p>
      </dgm:t>
    </dgm:pt>
    <dgm:pt modelId="{1EA47FB6-4CA9-4D8B-9216-C97E396EA305}" type="pres">
      <dgm:prSet presAssocID="{2816C4EF-15B0-465C-88EF-FC8BB9181BA8}" presName="hierRoot2" presStyleCnt="0">
        <dgm:presLayoutVars>
          <dgm:hierBranch val="init"/>
        </dgm:presLayoutVars>
      </dgm:prSet>
      <dgm:spPr/>
    </dgm:pt>
    <dgm:pt modelId="{51B6D47F-FD94-4217-B839-8507AF70066B}" type="pres">
      <dgm:prSet presAssocID="{2816C4EF-15B0-465C-88EF-FC8BB9181BA8}" presName="rootComposite" presStyleCnt="0"/>
      <dgm:spPr/>
    </dgm:pt>
    <dgm:pt modelId="{F6E73FF8-6213-40B7-AD2D-5EFDA46391F3}" type="pres">
      <dgm:prSet presAssocID="{2816C4EF-15B0-465C-88EF-FC8BB9181BA8}" presName="rootText" presStyleLbl="node4" presStyleIdx="2" presStyleCnt="13" custScaleX="1371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962E0B-9F9B-4846-81AD-726342E50586}" type="pres">
      <dgm:prSet presAssocID="{2816C4EF-15B0-465C-88EF-FC8BB9181BA8}" presName="rootConnector" presStyleLbl="node4" presStyleIdx="2" presStyleCnt="13"/>
      <dgm:spPr/>
      <dgm:t>
        <a:bodyPr/>
        <a:lstStyle/>
        <a:p>
          <a:pPr rtl="1"/>
          <a:endParaRPr lang="fa-IR"/>
        </a:p>
      </dgm:t>
    </dgm:pt>
    <dgm:pt modelId="{A44E0672-2CE9-4AD7-8F61-33596BEEF66D}" type="pres">
      <dgm:prSet presAssocID="{2816C4EF-15B0-465C-88EF-FC8BB9181BA8}" presName="hierChild4" presStyleCnt="0"/>
      <dgm:spPr/>
    </dgm:pt>
    <dgm:pt modelId="{19A41AF6-8554-4D36-B960-1260EC9B39DC}" type="pres">
      <dgm:prSet presAssocID="{2816C4EF-15B0-465C-88EF-FC8BB9181BA8}" presName="hierChild5" presStyleCnt="0"/>
      <dgm:spPr/>
    </dgm:pt>
    <dgm:pt modelId="{17BF9F71-CC26-46C2-88B3-B6BFC93134C8}" type="pres">
      <dgm:prSet presAssocID="{DC440F02-669E-4502-82A3-194FCEA1A10B}" presName="Name37" presStyleLbl="parChTrans1D4" presStyleIdx="3" presStyleCnt="13"/>
      <dgm:spPr/>
      <dgm:t>
        <a:bodyPr/>
        <a:lstStyle/>
        <a:p>
          <a:pPr rtl="1"/>
          <a:endParaRPr lang="fa-IR"/>
        </a:p>
      </dgm:t>
    </dgm:pt>
    <dgm:pt modelId="{228EE9E8-DD86-4061-A36C-8A806D91CC4A}" type="pres">
      <dgm:prSet presAssocID="{49222F8A-8529-4038-93D5-CA6F90719E2D}" presName="hierRoot2" presStyleCnt="0">
        <dgm:presLayoutVars>
          <dgm:hierBranch val="init"/>
        </dgm:presLayoutVars>
      </dgm:prSet>
      <dgm:spPr/>
    </dgm:pt>
    <dgm:pt modelId="{E4D8ADC9-557A-48F1-BAC7-2D6FB0F69665}" type="pres">
      <dgm:prSet presAssocID="{49222F8A-8529-4038-93D5-CA6F90719E2D}" presName="rootComposite" presStyleCnt="0"/>
      <dgm:spPr/>
    </dgm:pt>
    <dgm:pt modelId="{4B1557CD-F68C-40C6-99C9-FC8F701188F4}" type="pres">
      <dgm:prSet presAssocID="{49222F8A-8529-4038-93D5-CA6F90719E2D}" presName="rootText" presStyleLbl="node4" presStyleIdx="3" presStyleCnt="13" custScaleX="141645" custLinFactX="90016" custLinFactNeighborX="100000" custLinFactNeighborY="107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04805D-4AB2-450C-A425-2AE9A57006EB}" type="pres">
      <dgm:prSet presAssocID="{49222F8A-8529-4038-93D5-CA6F90719E2D}" presName="rootConnector" presStyleLbl="node4" presStyleIdx="3" presStyleCnt="13"/>
      <dgm:spPr/>
      <dgm:t>
        <a:bodyPr/>
        <a:lstStyle/>
        <a:p>
          <a:pPr rtl="1"/>
          <a:endParaRPr lang="fa-IR"/>
        </a:p>
      </dgm:t>
    </dgm:pt>
    <dgm:pt modelId="{C8F77633-668E-42AE-B4A1-537ACFF505FD}" type="pres">
      <dgm:prSet presAssocID="{49222F8A-8529-4038-93D5-CA6F90719E2D}" presName="hierChild4" presStyleCnt="0"/>
      <dgm:spPr/>
    </dgm:pt>
    <dgm:pt modelId="{64C4CE08-E596-4811-95A6-CDFDB8DD6285}" type="pres">
      <dgm:prSet presAssocID="{49222F8A-8529-4038-93D5-CA6F90719E2D}" presName="hierChild5" presStyleCnt="0"/>
      <dgm:spPr/>
    </dgm:pt>
    <dgm:pt modelId="{D6CABD58-0E93-4D9B-9EDB-E989F88A72D5}" type="pres">
      <dgm:prSet presAssocID="{813D7AAC-7042-41A7-A6DA-2F4C3CAEA9D1}" presName="Name37" presStyleLbl="parChTrans1D4" presStyleIdx="4" presStyleCnt="13"/>
      <dgm:spPr/>
      <dgm:t>
        <a:bodyPr/>
        <a:lstStyle/>
        <a:p>
          <a:pPr rtl="1"/>
          <a:endParaRPr lang="fa-IR"/>
        </a:p>
      </dgm:t>
    </dgm:pt>
    <dgm:pt modelId="{F7302541-EBB4-4785-B282-3C8F62C872D5}" type="pres">
      <dgm:prSet presAssocID="{107AECBC-2837-48C1-ADE4-18BECBFED06D}" presName="hierRoot2" presStyleCnt="0">
        <dgm:presLayoutVars>
          <dgm:hierBranch val="init"/>
        </dgm:presLayoutVars>
      </dgm:prSet>
      <dgm:spPr/>
    </dgm:pt>
    <dgm:pt modelId="{466EAAE2-CA8B-4116-ABC8-83B0CB36A29A}" type="pres">
      <dgm:prSet presAssocID="{107AECBC-2837-48C1-ADE4-18BECBFED06D}" presName="rootComposite" presStyleCnt="0"/>
      <dgm:spPr/>
    </dgm:pt>
    <dgm:pt modelId="{6F766E95-6964-4E55-B600-73B5CAD0DE9A}" type="pres">
      <dgm:prSet presAssocID="{107AECBC-2837-48C1-ADE4-18BECBFED06D}" presName="rootText" presStyleLbl="node4" presStyleIdx="4" presStyleCnt="13" custLinFactX="-22117" custLinFactNeighborX="-100000" custLinFactNeighborY="635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416954-EFAC-4E1B-9476-B7C1C4B7DC9B}" type="pres">
      <dgm:prSet presAssocID="{107AECBC-2837-48C1-ADE4-18BECBFED06D}" presName="rootConnector" presStyleLbl="node4" presStyleIdx="4" presStyleCnt="13"/>
      <dgm:spPr/>
      <dgm:t>
        <a:bodyPr/>
        <a:lstStyle/>
        <a:p>
          <a:pPr rtl="1"/>
          <a:endParaRPr lang="fa-IR"/>
        </a:p>
      </dgm:t>
    </dgm:pt>
    <dgm:pt modelId="{0647D96A-5513-4028-BDAF-D2E87C745C7C}" type="pres">
      <dgm:prSet presAssocID="{107AECBC-2837-48C1-ADE4-18BECBFED06D}" presName="hierChild4" presStyleCnt="0"/>
      <dgm:spPr/>
    </dgm:pt>
    <dgm:pt modelId="{B23BE6A6-85D5-4F39-9009-B886A24C08E9}" type="pres">
      <dgm:prSet presAssocID="{8FEF664D-53E1-43EC-ACFA-DEE4F24CCC1B}" presName="Name37" presStyleLbl="parChTrans1D4" presStyleIdx="5" presStyleCnt="13"/>
      <dgm:spPr/>
      <dgm:t>
        <a:bodyPr/>
        <a:lstStyle/>
        <a:p>
          <a:pPr rtl="1"/>
          <a:endParaRPr lang="fa-IR"/>
        </a:p>
      </dgm:t>
    </dgm:pt>
    <dgm:pt modelId="{6E09EDDE-6753-4207-B505-E2F6D2A427B8}" type="pres">
      <dgm:prSet presAssocID="{2060664E-97B2-4A71-81CD-BB4A8D9AC540}" presName="hierRoot2" presStyleCnt="0">
        <dgm:presLayoutVars>
          <dgm:hierBranch val="init"/>
        </dgm:presLayoutVars>
      </dgm:prSet>
      <dgm:spPr/>
    </dgm:pt>
    <dgm:pt modelId="{104B13DE-75C9-4031-A8B9-6005B993F3DC}" type="pres">
      <dgm:prSet presAssocID="{2060664E-97B2-4A71-81CD-BB4A8D9AC540}" presName="rootComposite" presStyleCnt="0"/>
      <dgm:spPr/>
    </dgm:pt>
    <dgm:pt modelId="{B61FD831-1BC7-489F-807E-B26F872D01A2}" type="pres">
      <dgm:prSet presAssocID="{2060664E-97B2-4A71-81CD-BB4A8D9AC540}" presName="rootText" presStyleLbl="node4" presStyleIdx="5" presStyleCnt="13" custLinFactX="-22117" custLinFactNeighborX="-100000" custLinFactNeighborY="5373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614B7304-DAD1-470C-9BF9-DCAD5211DCA8}" type="pres">
      <dgm:prSet presAssocID="{2060664E-97B2-4A71-81CD-BB4A8D9AC540}" presName="rootConnector" presStyleLbl="node4" presStyleIdx="5" presStyleCnt="13"/>
      <dgm:spPr/>
      <dgm:t>
        <a:bodyPr/>
        <a:lstStyle/>
        <a:p>
          <a:pPr rtl="1"/>
          <a:endParaRPr lang="fa-IR"/>
        </a:p>
      </dgm:t>
    </dgm:pt>
    <dgm:pt modelId="{75246FAC-8CDB-44F3-AE0F-2F47D1DAC36B}" type="pres">
      <dgm:prSet presAssocID="{2060664E-97B2-4A71-81CD-BB4A8D9AC540}" presName="hierChild4" presStyleCnt="0"/>
      <dgm:spPr/>
    </dgm:pt>
    <dgm:pt modelId="{701E5664-D9D5-4D60-89A6-F251CD59C89F}" type="pres">
      <dgm:prSet presAssocID="{1991004A-F048-4708-8054-2A0057BBB3B5}" presName="Name37" presStyleLbl="parChTrans1D4" presStyleIdx="6" presStyleCnt="13"/>
      <dgm:spPr/>
      <dgm:t>
        <a:bodyPr/>
        <a:lstStyle/>
        <a:p>
          <a:pPr rtl="1"/>
          <a:endParaRPr lang="fa-IR"/>
        </a:p>
      </dgm:t>
    </dgm:pt>
    <dgm:pt modelId="{ED5C766F-01FD-4C8D-8C20-2E70322B4764}" type="pres">
      <dgm:prSet presAssocID="{46F612C4-BE0F-487C-A185-E08EAC99238D}" presName="hierRoot2" presStyleCnt="0">
        <dgm:presLayoutVars>
          <dgm:hierBranch val="init"/>
        </dgm:presLayoutVars>
      </dgm:prSet>
      <dgm:spPr/>
    </dgm:pt>
    <dgm:pt modelId="{C04A10A7-5635-404C-BFE7-D8FBA9E0D518}" type="pres">
      <dgm:prSet presAssocID="{46F612C4-BE0F-487C-A185-E08EAC99238D}" presName="rootComposite" presStyleCnt="0"/>
      <dgm:spPr/>
    </dgm:pt>
    <dgm:pt modelId="{EC2788B8-B9B7-4E43-8DB0-93350A23434B}" type="pres">
      <dgm:prSet presAssocID="{46F612C4-BE0F-487C-A185-E08EAC99238D}" presName="rootText" presStyleLbl="node4" presStyleIdx="6" presStyleCnt="13" custLinFactX="-22117" custLinFactNeighborX="-100000" custLinFactNeighborY="5373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DE5A08C6-A1B1-464F-8AFB-631281EC14F7}" type="pres">
      <dgm:prSet presAssocID="{46F612C4-BE0F-487C-A185-E08EAC99238D}" presName="rootConnector" presStyleLbl="node4" presStyleIdx="6" presStyleCnt="13"/>
      <dgm:spPr/>
      <dgm:t>
        <a:bodyPr/>
        <a:lstStyle/>
        <a:p>
          <a:pPr rtl="1"/>
          <a:endParaRPr lang="fa-IR"/>
        </a:p>
      </dgm:t>
    </dgm:pt>
    <dgm:pt modelId="{004CE288-FD0F-44FE-BD9A-B9DDCC746B84}" type="pres">
      <dgm:prSet presAssocID="{46F612C4-BE0F-487C-A185-E08EAC99238D}" presName="hierChild4" presStyleCnt="0"/>
      <dgm:spPr/>
    </dgm:pt>
    <dgm:pt modelId="{756298F5-5955-4A09-BB69-FB59A41AF69B}" type="pres">
      <dgm:prSet presAssocID="{46F612C4-BE0F-487C-A185-E08EAC99238D}" presName="hierChild5" presStyleCnt="0"/>
      <dgm:spPr/>
    </dgm:pt>
    <dgm:pt modelId="{F2BCFA5A-C8DA-4C4B-B732-96DE956E5FE0}" type="pres">
      <dgm:prSet presAssocID="{53CF3F57-A5EB-401C-A23A-A285C02FBB02}" presName="Name37" presStyleLbl="parChTrans1D4" presStyleIdx="7" presStyleCnt="13"/>
      <dgm:spPr/>
      <dgm:t>
        <a:bodyPr/>
        <a:lstStyle/>
        <a:p>
          <a:pPr rtl="1"/>
          <a:endParaRPr lang="fa-IR"/>
        </a:p>
      </dgm:t>
    </dgm:pt>
    <dgm:pt modelId="{A055C632-9473-4CDF-9E34-EC85CC45F9A9}" type="pres">
      <dgm:prSet presAssocID="{7447399D-689B-4B01-9F54-C2D34148191F}" presName="hierRoot2" presStyleCnt="0">
        <dgm:presLayoutVars>
          <dgm:hierBranch val="init"/>
        </dgm:presLayoutVars>
      </dgm:prSet>
      <dgm:spPr/>
    </dgm:pt>
    <dgm:pt modelId="{6C82EAF5-8168-4E1B-A23F-336B02BAA71E}" type="pres">
      <dgm:prSet presAssocID="{7447399D-689B-4B01-9F54-C2D34148191F}" presName="rootComposite" presStyleCnt="0"/>
      <dgm:spPr/>
    </dgm:pt>
    <dgm:pt modelId="{92297ABB-729F-416A-A64D-1431BC7C36D1}" type="pres">
      <dgm:prSet presAssocID="{7447399D-689B-4B01-9F54-C2D34148191F}" presName="rootText" presStyleLbl="node4" presStyleIdx="7" presStyleCnt="13" custLinFactX="-22117" custLinFactNeighborX="-100000" custLinFactNeighborY="5373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9530680A-B1B3-464F-AD4C-7486B01D805C}" type="pres">
      <dgm:prSet presAssocID="{7447399D-689B-4B01-9F54-C2D34148191F}" presName="rootConnector" presStyleLbl="node4" presStyleIdx="7" presStyleCnt="13"/>
      <dgm:spPr/>
      <dgm:t>
        <a:bodyPr/>
        <a:lstStyle/>
        <a:p>
          <a:pPr rtl="1"/>
          <a:endParaRPr lang="fa-IR"/>
        </a:p>
      </dgm:t>
    </dgm:pt>
    <dgm:pt modelId="{06A9AF4B-63B2-40F8-84D9-386B859DBCE7}" type="pres">
      <dgm:prSet presAssocID="{7447399D-689B-4B01-9F54-C2D34148191F}" presName="hierChild4" presStyleCnt="0"/>
      <dgm:spPr/>
    </dgm:pt>
    <dgm:pt modelId="{FE4217FA-6A22-43A9-9D35-08A0C06691D8}" type="pres">
      <dgm:prSet presAssocID="{A622DB2A-0C22-4240-8385-9C0B1D699908}" presName="Name37" presStyleLbl="parChTrans1D4" presStyleIdx="8" presStyleCnt="13"/>
      <dgm:spPr/>
      <dgm:t>
        <a:bodyPr/>
        <a:lstStyle/>
        <a:p>
          <a:pPr rtl="1"/>
          <a:endParaRPr lang="fa-IR"/>
        </a:p>
      </dgm:t>
    </dgm:pt>
    <dgm:pt modelId="{D117F427-6628-4CBE-8283-F875436DDB4B}" type="pres">
      <dgm:prSet presAssocID="{165EF8E3-4D43-48DC-A048-9E656C43B3E8}" presName="hierRoot2" presStyleCnt="0">
        <dgm:presLayoutVars>
          <dgm:hierBranch val="init"/>
        </dgm:presLayoutVars>
      </dgm:prSet>
      <dgm:spPr/>
    </dgm:pt>
    <dgm:pt modelId="{E46FBB64-E3B1-43C0-B40B-DA3407602648}" type="pres">
      <dgm:prSet presAssocID="{165EF8E3-4D43-48DC-A048-9E656C43B3E8}" presName="rootComposite" presStyleCnt="0"/>
      <dgm:spPr/>
    </dgm:pt>
    <dgm:pt modelId="{EA164669-B141-44DA-8345-25C1E951CD03}" type="pres">
      <dgm:prSet presAssocID="{165EF8E3-4D43-48DC-A048-9E656C43B3E8}" presName="rootText" presStyleLbl="node4" presStyleIdx="8" presStyleCnt="13" custLinFactX="-22117" custLinFactNeighborX="-100000" custLinFactNeighborY="537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96CF14-38B1-40DE-BDDD-6CFBB943AC64}" type="pres">
      <dgm:prSet presAssocID="{165EF8E3-4D43-48DC-A048-9E656C43B3E8}" presName="rootConnector" presStyleLbl="node4" presStyleIdx="8" presStyleCnt="13"/>
      <dgm:spPr/>
      <dgm:t>
        <a:bodyPr/>
        <a:lstStyle/>
        <a:p>
          <a:pPr rtl="1"/>
          <a:endParaRPr lang="fa-IR"/>
        </a:p>
      </dgm:t>
    </dgm:pt>
    <dgm:pt modelId="{902B6F73-B52E-4D3E-9324-E20C47B350CB}" type="pres">
      <dgm:prSet presAssocID="{165EF8E3-4D43-48DC-A048-9E656C43B3E8}" presName="hierChild4" presStyleCnt="0"/>
      <dgm:spPr/>
    </dgm:pt>
    <dgm:pt modelId="{0137EFDF-11A5-45F7-88F9-A4FB36E589C7}" type="pres">
      <dgm:prSet presAssocID="{02D9724C-DBE7-4CD8-9907-3D9E559E1FB0}" presName="Name37" presStyleLbl="parChTrans1D4" presStyleIdx="9" presStyleCnt="13"/>
      <dgm:spPr/>
      <dgm:t>
        <a:bodyPr/>
        <a:lstStyle/>
        <a:p>
          <a:pPr rtl="1"/>
          <a:endParaRPr lang="fa-IR"/>
        </a:p>
      </dgm:t>
    </dgm:pt>
    <dgm:pt modelId="{E064AF37-DD8E-4629-A22B-4175B5C6163F}" type="pres">
      <dgm:prSet presAssocID="{0CF607E2-726D-4A81-AD27-029CC632C316}" presName="hierRoot2" presStyleCnt="0">
        <dgm:presLayoutVars>
          <dgm:hierBranch val="init"/>
        </dgm:presLayoutVars>
      </dgm:prSet>
      <dgm:spPr/>
    </dgm:pt>
    <dgm:pt modelId="{B8C9B1FC-082A-4B38-BA87-71877F9BCC61}" type="pres">
      <dgm:prSet presAssocID="{0CF607E2-726D-4A81-AD27-029CC632C316}" presName="rootComposite" presStyleCnt="0"/>
      <dgm:spPr/>
    </dgm:pt>
    <dgm:pt modelId="{7F5ED98B-C1E9-4075-BC4F-7B36B198C16D}" type="pres">
      <dgm:prSet presAssocID="{0CF607E2-726D-4A81-AD27-029CC632C316}" presName="rootText" presStyleLbl="node4" presStyleIdx="9" presStyleCnt="13" custLinFactX="-22117" custLinFactNeighborX="-100000" custLinFactNeighborY="537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5F9CF1-4FE3-4887-BDAB-3510CF7E5129}" type="pres">
      <dgm:prSet presAssocID="{0CF607E2-726D-4A81-AD27-029CC632C316}" presName="rootConnector" presStyleLbl="node4" presStyleIdx="9" presStyleCnt="13"/>
      <dgm:spPr/>
      <dgm:t>
        <a:bodyPr/>
        <a:lstStyle/>
        <a:p>
          <a:pPr rtl="1"/>
          <a:endParaRPr lang="fa-IR"/>
        </a:p>
      </dgm:t>
    </dgm:pt>
    <dgm:pt modelId="{C3360BE4-6EA6-4A2C-AC54-2213BF592A9C}" type="pres">
      <dgm:prSet presAssocID="{0CF607E2-726D-4A81-AD27-029CC632C316}" presName="hierChild4" presStyleCnt="0"/>
      <dgm:spPr/>
    </dgm:pt>
    <dgm:pt modelId="{74ABEB40-464B-4CF3-BE55-1311FDBD6044}" type="pres">
      <dgm:prSet presAssocID="{0CF607E2-726D-4A81-AD27-029CC632C316}" presName="hierChild5" presStyleCnt="0"/>
      <dgm:spPr/>
    </dgm:pt>
    <dgm:pt modelId="{F8DE5BCF-E7FB-46B4-B387-89CFABD18E40}" type="pres">
      <dgm:prSet presAssocID="{F5FDAA93-31C4-4506-BA32-D67AC855AE08}" presName="Name37" presStyleLbl="parChTrans1D4" presStyleIdx="10" presStyleCnt="13"/>
      <dgm:spPr/>
      <dgm:t>
        <a:bodyPr/>
        <a:lstStyle/>
        <a:p>
          <a:pPr rtl="1"/>
          <a:endParaRPr lang="fa-IR"/>
        </a:p>
      </dgm:t>
    </dgm:pt>
    <dgm:pt modelId="{F50EF626-DFBC-4861-9004-3B297BE6B4E2}" type="pres">
      <dgm:prSet presAssocID="{C74EEB7B-CDFC-4307-B4D2-71F2E52F3B3A}" presName="hierRoot2" presStyleCnt="0">
        <dgm:presLayoutVars>
          <dgm:hierBranch val="init"/>
        </dgm:presLayoutVars>
      </dgm:prSet>
      <dgm:spPr/>
    </dgm:pt>
    <dgm:pt modelId="{AACEAAEC-1405-4A16-B1CA-976940EC23FC}" type="pres">
      <dgm:prSet presAssocID="{C74EEB7B-CDFC-4307-B4D2-71F2E52F3B3A}" presName="rootComposite" presStyleCnt="0"/>
      <dgm:spPr/>
    </dgm:pt>
    <dgm:pt modelId="{A88DA515-3FC5-48DA-B012-F6FA67472D43}" type="pres">
      <dgm:prSet presAssocID="{C74EEB7B-CDFC-4307-B4D2-71F2E52F3B3A}" presName="rootText" presStyleLbl="node4" presStyleIdx="10" presStyleCnt="13" custLinFactX="-100000" custLinFactY="38319" custLinFactNeighborX="-136543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A38E4487-510D-4137-BFFB-BE4103F40C61}" type="pres">
      <dgm:prSet presAssocID="{C74EEB7B-CDFC-4307-B4D2-71F2E52F3B3A}" presName="rootConnector" presStyleLbl="node4" presStyleIdx="10" presStyleCnt="13"/>
      <dgm:spPr/>
      <dgm:t>
        <a:bodyPr/>
        <a:lstStyle/>
        <a:p>
          <a:pPr rtl="1"/>
          <a:endParaRPr lang="fa-IR"/>
        </a:p>
      </dgm:t>
    </dgm:pt>
    <dgm:pt modelId="{EB90800A-B528-4588-AB5D-308F10DE03D3}" type="pres">
      <dgm:prSet presAssocID="{C74EEB7B-CDFC-4307-B4D2-71F2E52F3B3A}" presName="hierChild4" presStyleCnt="0"/>
      <dgm:spPr/>
    </dgm:pt>
    <dgm:pt modelId="{BF6DE672-5C70-46CA-8936-F1B92BB69D73}" type="pres">
      <dgm:prSet presAssocID="{C74EEB7B-CDFC-4307-B4D2-71F2E52F3B3A}" presName="hierChild5" presStyleCnt="0"/>
      <dgm:spPr/>
    </dgm:pt>
    <dgm:pt modelId="{170C1BD4-BD00-4447-8953-B7161754B385}" type="pres">
      <dgm:prSet presAssocID="{21284572-2E94-497B-B6D6-C74EE50AD089}" presName="Name37" presStyleLbl="parChTrans1D4" presStyleIdx="11" presStyleCnt="13"/>
      <dgm:spPr/>
      <dgm:t>
        <a:bodyPr/>
        <a:lstStyle/>
        <a:p>
          <a:pPr rtl="1"/>
          <a:endParaRPr lang="fa-IR"/>
        </a:p>
      </dgm:t>
    </dgm:pt>
    <dgm:pt modelId="{DCDAF823-3A94-4D99-890E-96A779C8DA66}" type="pres">
      <dgm:prSet presAssocID="{82B65CBC-ED8D-4322-8E01-6D3B7663737C}" presName="hierRoot2" presStyleCnt="0">
        <dgm:presLayoutVars>
          <dgm:hierBranch val="init"/>
        </dgm:presLayoutVars>
      </dgm:prSet>
      <dgm:spPr/>
    </dgm:pt>
    <dgm:pt modelId="{734867DB-8338-448C-939C-19D6677D5C7F}" type="pres">
      <dgm:prSet presAssocID="{82B65CBC-ED8D-4322-8E01-6D3B7663737C}" presName="rootComposite" presStyleCnt="0"/>
      <dgm:spPr/>
    </dgm:pt>
    <dgm:pt modelId="{42BC95EA-384E-4363-8337-1930B6F21C27}" type="pres">
      <dgm:prSet presAssocID="{82B65CBC-ED8D-4322-8E01-6D3B7663737C}" presName="rootText" presStyleLbl="node4" presStyleIdx="11" presStyleCnt="13" custScaleX="152917" custLinFactX="-120459" custLinFactY="-100000" custLinFactNeighborX="-200000" custLinFactNeighborY="-1335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FD3360-942F-44CF-B9F1-F9B7A3A3CB4A}" type="pres">
      <dgm:prSet presAssocID="{82B65CBC-ED8D-4322-8E01-6D3B7663737C}" presName="rootConnector" presStyleLbl="node4" presStyleIdx="11" presStyleCnt="13"/>
      <dgm:spPr/>
      <dgm:t>
        <a:bodyPr/>
        <a:lstStyle/>
        <a:p>
          <a:pPr rtl="1"/>
          <a:endParaRPr lang="fa-IR"/>
        </a:p>
      </dgm:t>
    </dgm:pt>
    <dgm:pt modelId="{1A7835BA-9373-4173-9B8F-CCA86E38E615}" type="pres">
      <dgm:prSet presAssocID="{82B65CBC-ED8D-4322-8E01-6D3B7663737C}" presName="hierChild4" presStyleCnt="0"/>
      <dgm:spPr/>
    </dgm:pt>
    <dgm:pt modelId="{6EA2151B-D964-4D91-B3EC-2C43339E1F4D}" type="pres">
      <dgm:prSet presAssocID="{82B65CBC-ED8D-4322-8E01-6D3B7663737C}" presName="hierChild5" presStyleCnt="0"/>
      <dgm:spPr/>
    </dgm:pt>
    <dgm:pt modelId="{F610F4E0-144E-4119-AE25-C25923ED474D}" type="pres">
      <dgm:prSet presAssocID="{165EF8E3-4D43-48DC-A048-9E656C43B3E8}" presName="hierChild5" presStyleCnt="0"/>
      <dgm:spPr/>
    </dgm:pt>
    <dgm:pt modelId="{2A2ED181-334F-440E-81F6-F2E49567A4DA}" type="pres">
      <dgm:prSet presAssocID="{7447399D-689B-4B01-9F54-C2D34148191F}" presName="hierChild5" presStyleCnt="0"/>
      <dgm:spPr/>
    </dgm:pt>
    <dgm:pt modelId="{B03791F1-723F-4DDB-B37E-9D5E7C874A0C}" type="pres">
      <dgm:prSet presAssocID="{511DD97A-1E28-4945-8699-FB841A49F1F2}" presName="Name37" presStyleLbl="parChTrans1D4" presStyleIdx="12" presStyleCnt="13"/>
      <dgm:spPr/>
      <dgm:t>
        <a:bodyPr/>
        <a:lstStyle/>
        <a:p>
          <a:pPr rtl="1"/>
          <a:endParaRPr lang="fa-IR"/>
        </a:p>
      </dgm:t>
    </dgm:pt>
    <dgm:pt modelId="{7CBDD4D8-1BB0-417A-9F90-076A3306A2AF}" type="pres">
      <dgm:prSet presAssocID="{FE91C225-D3CB-4985-AFA9-207813E7AB76}" presName="hierRoot2" presStyleCnt="0">
        <dgm:presLayoutVars>
          <dgm:hierBranch val="init"/>
        </dgm:presLayoutVars>
      </dgm:prSet>
      <dgm:spPr/>
    </dgm:pt>
    <dgm:pt modelId="{C86DEEEB-A60C-4FFC-9BF9-D4120C7F9A69}" type="pres">
      <dgm:prSet presAssocID="{FE91C225-D3CB-4985-AFA9-207813E7AB76}" presName="rootComposite" presStyleCnt="0"/>
      <dgm:spPr/>
    </dgm:pt>
    <dgm:pt modelId="{AB56CFE3-C484-4FB7-BCBE-97BFAC167336}" type="pres">
      <dgm:prSet presAssocID="{FE91C225-D3CB-4985-AFA9-207813E7AB76}" presName="rootText" presStyleLbl="node4" presStyleIdx="12" presStyleCnt="13" custLinFactX="-22117" custLinFactNeighborX="-100000" custLinFactNeighborY="5373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FCB59B75-D8D2-469C-BBF5-94E771902FB5}" type="pres">
      <dgm:prSet presAssocID="{FE91C225-D3CB-4985-AFA9-207813E7AB76}" presName="rootConnector" presStyleLbl="node4" presStyleIdx="12" presStyleCnt="13"/>
      <dgm:spPr/>
      <dgm:t>
        <a:bodyPr/>
        <a:lstStyle/>
        <a:p>
          <a:pPr rtl="1"/>
          <a:endParaRPr lang="fa-IR"/>
        </a:p>
      </dgm:t>
    </dgm:pt>
    <dgm:pt modelId="{A3F48124-FF56-472E-A27E-2ACEF796AD5C}" type="pres">
      <dgm:prSet presAssocID="{FE91C225-D3CB-4985-AFA9-207813E7AB76}" presName="hierChild4" presStyleCnt="0"/>
      <dgm:spPr/>
    </dgm:pt>
    <dgm:pt modelId="{CB008435-11C0-4AFA-86BE-DE55D8A4B321}" type="pres">
      <dgm:prSet presAssocID="{FE91C225-D3CB-4985-AFA9-207813E7AB76}" presName="hierChild5" presStyleCnt="0"/>
      <dgm:spPr/>
    </dgm:pt>
    <dgm:pt modelId="{24DFF8E0-2211-44B0-BA53-38F02429DF4F}" type="pres">
      <dgm:prSet presAssocID="{2060664E-97B2-4A71-81CD-BB4A8D9AC540}" presName="hierChild5" presStyleCnt="0"/>
      <dgm:spPr/>
    </dgm:pt>
    <dgm:pt modelId="{6FD05702-D2F6-4C50-A4EB-B474F30D9949}" type="pres">
      <dgm:prSet presAssocID="{107AECBC-2837-48C1-ADE4-18BECBFED06D}" presName="hierChild5" presStyleCnt="0"/>
      <dgm:spPr/>
    </dgm:pt>
    <dgm:pt modelId="{D57A64E3-6520-4B9A-9E1F-A335EF5FCB10}" type="pres">
      <dgm:prSet presAssocID="{64F0A48A-BAFD-445B-A8C2-66078BB09033}" presName="hierChild5" presStyleCnt="0"/>
      <dgm:spPr/>
    </dgm:pt>
    <dgm:pt modelId="{9EF2C9E8-68A4-4A7C-BA2D-82FE239569FC}" type="pres">
      <dgm:prSet presAssocID="{90AEAC18-0653-4AF1-B07A-31CC8824CC8A}" presName="hierChild5" presStyleCnt="0"/>
      <dgm:spPr/>
    </dgm:pt>
    <dgm:pt modelId="{32B05BD4-52A7-48C5-B329-99D2E3D09A94}" type="pres">
      <dgm:prSet presAssocID="{4D6B9145-F55C-41A2-A823-970B30F1FAD5}" presName="hierChild5" presStyleCnt="0"/>
      <dgm:spPr/>
    </dgm:pt>
    <dgm:pt modelId="{E98B2555-ADC0-40BF-86A6-7F12096DA013}" type="pres">
      <dgm:prSet presAssocID="{26F8E09A-BEFC-46A0-91D2-E418B2715CA2}" presName="hierChild5" presStyleCnt="0"/>
      <dgm:spPr/>
    </dgm:pt>
    <dgm:pt modelId="{45D7F378-ADA7-4AF7-A264-9A1BFC5AEA6F}" type="pres">
      <dgm:prSet presAssocID="{7BA5A75C-AF0C-4166-9DA8-E3C6FB9ED840}" presName="hierChild3" presStyleCnt="0"/>
      <dgm:spPr/>
    </dgm:pt>
  </dgm:ptLst>
  <dgm:cxnLst>
    <dgm:cxn modelId="{463F1D58-803A-439F-9C37-487E46D3A1EB}" type="presOf" srcId="{4D6B9145-F55C-41A2-A823-970B30F1FAD5}" destId="{D5720340-F994-45B2-9ED6-1D705CDEE00F}" srcOrd="0" destOrd="0" presId="urn:microsoft.com/office/officeart/2005/8/layout/orgChart1"/>
    <dgm:cxn modelId="{BA5B3720-CD35-419C-9836-E958F89E8281}" type="presOf" srcId="{5EA4540E-FAB0-43FE-BD94-12674124C41D}" destId="{77D8AB22-954A-49AA-A1C8-213CE0056498}" srcOrd="0" destOrd="0" presId="urn:microsoft.com/office/officeart/2005/8/layout/orgChart1"/>
    <dgm:cxn modelId="{4BE7BE60-0849-40F7-917E-F4D68A26880D}" srcId="{26F8E09A-BEFC-46A0-91D2-E418B2715CA2}" destId="{4D6B9145-F55C-41A2-A823-970B30F1FAD5}" srcOrd="0" destOrd="0" parTransId="{63B81A4F-E072-4E19-97FA-08359FD0A618}" sibTransId="{9E9F8123-7017-4573-A52C-0B4E8D3C9818}"/>
    <dgm:cxn modelId="{B860C50C-94AA-4764-AFC7-04D13EE05F5F}" type="presOf" srcId="{A622DB2A-0C22-4240-8385-9C0B1D699908}" destId="{FE4217FA-6A22-43A9-9D35-08A0C06691D8}" srcOrd="0" destOrd="0" presId="urn:microsoft.com/office/officeart/2005/8/layout/orgChart1"/>
    <dgm:cxn modelId="{71264DC9-731A-46D1-AEA3-6ADF5E586377}" type="presOf" srcId="{64F0A48A-BAFD-445B-A8C2-66078BB09033}" destId="{FD374C55-8846-4989-BE9C-B6132805695D}" srcOrd="1" destOrd="0" presId="urn:microsoft.com/office/officeart/2005/8/layout/orgChart1"/>
    <dgm:cxn modelId="{0C8D43B3-844D-48DF-A0E8-8D3AF0D15EA6}" type="presOf" srcId="{FE91C225-D3CB-4985-AFA9-207813E7AB76}" destId="{AB56CFE3-C484-4FB7-BCBE-97BFAC167336}" srcOrd="0" destOrd="0" presId="urn:microsoft.com/office/officeart/2005/8/layout/orgChart1"/>
    <dgm:cxn modelId="{EE313D76-8865-4E68-AC09-A1846233F2E5}" srcId="{165EF8E3-4D43-48DC-A048-9E656C43B3E8}" destId="{C74EEB7B-CDFC-4307-B4D2-71F2E52F3B3A}" srcOrd="1" destOrd="0" parTransId="{F5FDAA93-31C4-4506-BA32-D67AC855AE08}" sibTransId="{D5354998-3DC5-4B4A-8940-EFD3155532FD}"/>
    <dgm:cxn modelId="{65D5AEB7-2E47-43A4-B1CA-EFF0849D1E5D}" type="presOf" srcId="{4D6B9145-F55C-41A2-A823-970B30F1FAD5}" destId="{1DE536CE-74E0-4467-B431-0A0C6DC98216}" srcOrd="1" destOrd="0" presId="urn:microsoft.com/office/officeart/2005/8/layout/orgChart1"/>
    <dgm:cxn modelId="{7D3AC839-FC68-4384-9860-886E4C0AB74C}" type="presOf" srcId="{F5FDAA93-31C4-4506-BA32-D67AC855AE08}" destId="{F8DE5BCF-E7FB-46B4-B387-89CFABD18E40}" srcOrd="0" destOrd="0" presId="urn:microsoft.com/office/officeart/2005/8/layout/orgChart1"/>
    <dgm:cxn modelId="{DDA5A621-6E35-4506-A34F-3ABC8643915B}" srcId="{64F0A48A-BAFD-445B-A8C2-66078BB09033}" destId="{2816C4EF-15B0-465C-88EF-FC8BB9181BA8}" srcOrd="0" destOrd="0" parTransId="{237DED77-E088-4704-8232-627DA55C6292}" sibTransId="{65A0FCEE-343B-4E66-B841-B0A9C6CE5337}"/>
    <dgm:cxn modelId="{C173BE0A-1A7F-4D2B-BCBC-42594197BE08}" type="presOf" srcId="{49222F8A-8529-4038-93D5-CA6F90719E2D}" destId="{3704805D-4AB2-450C-A425-2AE9A57006EB}" srcOrd="1" destOrd="0" presId="urn:microsoft.com/office/officeart/2005/8/layout/orgChart1"/>
    <dgm:cxn modelId="{F736AFCD-00EE-4AE2-96C4-FAC6DAF1B16E}" type="presOf" srcId="{EF60B078-B4E7-4310-A6B0-A242AC395464}" destId="{422382F7-294E-46E8-AB02-AC921A06B9B7}" srcOrd="0" destOrd="0" presId="urn:microsoft.com/office/officeart/2005/8/layout/orgChart1"/>
    <dgm:cxn modelId="{B766B0FD-B8A9-4065-A362-1F38100F7873}" type="presOf" srcId="{2060664E-97B2-4A71-81CD-BB4A8D9AC540}" destId="{614B7304-DAD1-470C-9BF9-DCAD5211DCA8}" srcOrd="1" destOrd="0" presId="urn:microsoft.com/office/officeart/2005/8/layout/orgChart1"/>
    <dgm:cxn modelId="{5965BC82-D860-49A0-8B21-E66CCFD846E2}" type="presOf" srcId="{90AEAC18-0653-4AF1-B07A-31CC8824CC8A}" destId="{DC92D5AB-F4CA-4455-914E-790A0494B15B}" srcOrd="1" destOrd="0" presId="urn:microsoft.com/office/officeart/2005/8/layout/orgChart1"/>
    <dgm:cxn modelId="{B528A244-25BF-4689-B345-90410825DABC}" type="presOf" srcId="{C74EEB7B-CDFC-4307-B4D2-71F2E52F3B3A}" destId="{A88DA515-3FC5-48DA-B012-F6FA67472D43}" srcOrd="0" destOrd="0" presId="urn:microsoft.com/office/officeart/2005/8/layout/orgChart1"/>
    <dgm:cxn modelId="{52891049-6DA2-4FF2-9AD3-A5093AF1972D}" type="presOf" srcId="{53CF3F57-A5EB-401C-A23A-A285C02FBB02}" destId="{F2BCFA5A-C8DA-4C4B-B732-96DE956E5FE0}" srcOrd="0" destOrd="0" presId="urn:microsoft.com/office/officeart/2005/8/layout/orgChart1"/>
    <dgm:cxn modelId="{9B1D2FE6-DD25-451E-AD5F-6C68AC5433AD}" type="presOf" srcId="{107AECBC-2837-48C1-ADE4-18BECBFED06D}" destId="{6F766E95-6964-4E55-B600-73B5CAD0DE9A}" srcOrd="0" destOrd="0" presId="urn:microsoft.com/office/officeart/2005/8/layout/orgChart1"/>
    <dgm:cxn modelId="{758E2B89-A907-4D05-9872-E96593DF5AF6}" type="presOf" srcId="{49222F8A-8529-4038-93D5-CA6F90719E2D}" destId="{4B1557CD-F68C-40C6-99C9-FC8F701188F4}" srcOrd="0" destOrd="0" presId="urn:microsoft.com/office/officeart/2005/8/layout/orgChart1"/>
    <dgm:cxn modelId="{73F2A498-FF98-4F2B-AC8F-37663B74A5D4}" srcId="{64F0A48A-BAFD-445B-A8C2-66078BB09033}" destId="{49222F8A-8529-4038-93D5-CA6F90719E2D}" srcOrd="1" destOrd="0" parTransId="{DC440F02-669E-4502-82A3-194FCEA1A10B}" sibTransId="{449E3EEC-2DCC-44A8-9079-32CDD2B98E4B}"/>
    <dgm:cxn modelId="{215219FA-9718-401D-97ED-680ECA40D4CF}" type="presOf" srcId="{2816C4EF-15B0-465C-88EF-FC8BB9181BA8}" destId="{F6E73FF8-6213-40B7-AD2D-5EFDA46391F3}" srcOrd="0" destOrd="0" presId="urn:microsoft.com/office/officeart/2005/8/layout/orgChart1"/>
    <dgm:cxn modelId="{6E902E72-D93F-4AB6-8AF3-95C1CDA1D1C4}" type="presOf" srcId="{165EF8E3-4D43-48DC-A048-9E656C43B3E8}" destId="{EA164669-B141-44DA-8345-25C1E951CD03}" srcOrd="0" destOrd="0" presId="urn:microsoft.com/office/officeart/2005/8/layout/orgChart1"/>
    <dgm:cxn modelId="{589F1EDD-DBC2-484F-98BC-2E760CA67520}" type="presOf" srcId="{02D9724C-DBE7-4CD8-9907-3D9E559E1FB0}" destId="{0137EFDF-11A5-45F7-88F9-A4FB36E589C7}" srcOrd="0" destOrd="0" presId="urn:microsoft.com/office/officeart/2005/8/layout/orgChart1"/>
    <dgm:cxn modelId="{A56601D0-0841-4F9F-BE6F-568730477F3B}" type="presOf" srcId="{FE91C225-D3CB-4985-AFA9-207813E7AB76}" destId="{FCB59B75-D8D2-469C-BBF5-94E771902FB5}" srcOrd="1" destOrd="0" presId="urn:microsoft.com/office/officeart/2005/8/layout/orgChart1"/>
    <dgm:cxn modelId="{717F4BC1-BD8F-4A16-BADD-E576A5114279}" type="presOf" srcId="{107AECBC-2837-48C1-ADE4-18BECBFED06D}" destId="{58416954-EFAC-4E1B-9476-B7C1C4B7DC9B}" srcOrd="1" destOrd="0" presId="urn:microsoft.com/office/officeart/2005/8/layout/orgChart1"/>
    <dgm:cxn modelId="{62A68899-9E87-47F4-BCBD-924C857829E6}" type="presOf" srcId="{0CF607E2-726D-4A81-AD27-029CC632C316}" destId="{7F5ED98B-C1E9-4075-BC4F-7B36B198C16D}" srcOrd="0" destOrd="0" presId="urn:microsoft.com/office/officeart/2005/8/layout/orgChart1"/>
    <dgm:cxn modelId="{4E821124-52D3-4B2A-A4B6-A65DA764EF21}" type="presOf" srcId="{165EF8E3-4D43-48DC-A048-9E656C43B3E8}" destId="{9B96CF14-38B1-40DE-BDDD-6CFBB943AC64}" srcOrd="1" destOrd="0" presId="urn:microsoft.com/office/officeart/2005/8/layout/orgChart1"/>
    <dgm:cxn modelId="{AC9C2F61-A70B-4D37-B931-7AAE5C5CC914}" srcId="{165EF8E3-4D43-48DC-A048-9E656C43B3E8}" destId="{82B65CBC-ED8D-4322-8E01-6D3B7663737C}" srcOrd="2" destOrd="0" parTransId="{21284572-2E94-497B-B6D6-C74EE50AD089}" sibTransId="{117BA986-1C64-4136-8352-5C902747BD12}"/>
    <dgm:cxn modelId="{D62EFA26-78D4-4E5E-A7F1-8CDC720C7496}" srcId="{73BCB300-47E9-4889-A47A-B9597ECDECC3}" destId="{7BA5A75C-AF0C-4166-9DA8-E3C6FB9ED840}" srcOrd="0" destOrd="0" parTransId="{BAA8F1BF-41AD-4692-8474-74882E594BC2}" sibTransId="{F8E94A9A-D954-430D-978F-11F6B7D450A9}"/>
    <dgm:cxn modelId="{56B3C26F-C82D-4113-8417-28994DC5C518}" type="presOf" srcId="{DC440F02-669E-4502-82A3-194FCEA1A10B}" destId="{17BF9F71-CC26-46C2-88B3-B6BFC93134C8}" srcOrd="0" destOrd="0" presId="urn:microsoft.com/office/officeart/2005/8/layout/orgChart1"/>
    <dgm:cxn modelId="{B1F38C15-79E9-4892-A0EA-B3021A4720E2}" type="presOf" srcId="{82B65CBC-ED8D-4322-8E01-6D3B7663737C}" destId="{42BC95EA-384E-4363-8337-1930B6F21C27}" srcOrd="0" destOrd="0" presId="urn:microsoft.com/office/officeart/2005/8/layout/orgChart1"/>
    <dgm:cxn modelId="{546106F7-32F4-448D-A2FC-07838CF37AC7}" type="presOf" srcId="{73BCB300-47E9-4889-A47A-B9597ECDECC3}" destId="{B028F94D-075D-4699-B268-ED83F3B00E2F}" srcOrd="0" destOrd="0" presId="urn:microsoft.com/office/officeart/2005/8/layout/orgChart1"/>
    <dgm:cxn modelId="{A9D780C0-5E77-4A1C-ADB5-3B18E0C224C2}" type="presOf" srcId="{7BA5A75C-AF0C-4166-9DA8-E3C6FB9ED840}" destId="{B476C94C-700A-4B42-B834-8DE6B9671784}" srcOrd="1" destOrd="0" presId="urn:microsoft.com/office/officeart/2005/8/layout/orgChart1"/>
    <dgm:cxn modelId="{0F2CC1B0-DD70-454D-90CB-B27705F11BB4}" srcId="{90AEAC18-0653-4AF1-B07A-31CC8824CC8A}" destId="{64F0A48A-BAFD-445B-A8C2-66078BB09033}" srcOrd="0" destOrd="0" parTransId="{5EA4540E-FAB0-43FE-BD94-12674124C41D}" sibTransId="{61350847-1538-47A3-ACFC-546FB2E0B600}"/>
    <dgm:cxn modelId="{9CD61823-C35C-4A7E-8E5B-764165D8240F}" type="presOf" srcId="{1991004A-F048-4708-8054-2A0057BBB3B5}" destId="{701E5664-D9D5-4D60-89A6-F251CD59C89F}" srcOrd="0" destOrd="0" presId="urn:microsoft.com/office/officeart/2005/8/layout/orgChart1"/>
    <dgm:cxn modelId="{67E42951-A728-497B-99DF-F1BE2CEBD309}" type="presOf" srcId="{813D7AAC-7042-41A7-A6DA-2F4C3CAEA9D1}" destId="{D6CABD58-0E93-4D9B-9EDB-E989F88A72D5}" srcOrd="0" destOrd="0" presId="urn:microsoft.com/office/officeart/2005/8/layout/orgChart1"/>
    <dgm:cxn modelId="{9957DF52-5E62-46BF-8A1F-56506D0A4EAE}" type="presOf" srcId="{7BA5A75C-AF0C-4166-9DA8-E3C6FB9ED840}" destId="{313EC1CE-E48E-41D7-AE07-439D494A01FB}" srcOrd="0" destOrd="0" presId="urn:microsoft.com/office/officeart/2005/8/layout/orgChart1"/>
    <dgm:cxn modelId="{13343AFE-9207-42D7-A83D-D7FF6EC6084F}" srcId="{165EF8E3-4D43-48DC-A048-9E656C43B3E8}" destId="{0CF607E2-726D-4A81-AD27-029CC632C316}" srcOrd="0" destOrd="0" parTransId="{02D9724C-DBE7-4CD8-9907-3D9E559E1FB0}" sibTransId="{192448D9-847F-45D5-A207-39F1CB938F6C}"/>
    <dgm:cxn modelId="{EA454D7A-0AB4-4FB7-BE9D-2E6615563B5B}" srcId="{2060664E-97B2-4A71-81CD-BB4A8D9AC540}" destId="{7447399D-689B-4B01-9F54-C2D34148191F}" srcOrd="1" destOrd="0" parTransId="{53CF3F57-A5EB-401C-A23A-A285C02FBB02}" sibTransId="{243FF3F5-C733-422D-9A9E-C9EAD73DAD9D}"/>
    <dgm:cxn modelId="{DDD8DC76-6141-4CDE-B21D-C99D41970FCA}" type="presOf" srcId="{DBD96745-9D03-4F56-8435-18427FE0364C}" destId="{DA3333D9-A02B-48A3-A3DF-FF79CE2E0ADF}" srcOrd="0" destOrd="0" presId="urn:microsoft.com/office/officeart/2005/8/layout/orgChart1"/>
    <dgm:cxn modelId="{1D4B2487-0A37-4793-A9F0-5AF49F2DFC16}" type="presOf" srcId="{2816C4EF-15B0-465C-88EF-FC8BB9181BA8}" destId="{72962E0B-9F9B-4846-81AD-726342E50586}" srcOrd="1" destOrd="0" presId="urn:microsoft.com/office/officeart/2005/8/layout/orgChart1"/>
    <dgm:cxn modelId="{42B161BB-469E-4B95-A659-4995CAD48601}" type="presOf" srcId="{46F612C4-BE0F-487C-A185-E08EAC99238D}" destId="{EC2788B8-B9B7-4E43-8DB0-93350A23434B}" srcOrd="0" destOrd="0" presId="urn:microsoft.com/office/officeart/2005/8/layout/orgChart1"/>
    <dgm:cxn modelId="{0F7F8C65-CCF4-4DC1-9CA2-D1175E74A1C0}" type="presOf" srcId="{26F8E09A-BEFC-46A0-91D2-E418B2715CA2}" destId="{92CA271C-D93A-4EAD-8090-3D45C281A3F3}" srcOrd="1" destOrd="0" presId="urn:microsoft.com/office/officeart/2005/8/layout/orgChart1"/>
    <dgm:cxn modelId="{F6562140-0924-43E6-8845-B2D0966AE032}" type="presOf" srcId="{63B81A4F-E072-4E19-97FA-08359FD0A618}" destId="{1EA252CC-2A3E-4798-9AFA-71A8ED981F18}" srcOrd="0" destOrd="0" presId="urn:microsoft.com/office/officeart/2005/8/layout/orgChart1"/>
    <dgm:cxn modelId="{F8D72569-2C4A-4073-BF47-DE11D74FB334}" srcId="{7447399D-689B-4B01-9F54-C2D34148191F}" destId="{165EF8E3-4D43-48DC-A048-9E656C43B3E8}" srcOrd="0" destOrd="0" parTransId="{A622DB2A-0C22-4240-8385-9C0B1D699908}" sibTransId="{1890E760-5918-4C1E-84E5-EB2A12DA9069}"/>
    <dgm:cxn modelId="{2676E5AB-3E02-442E-93D5-0FF91292B14D}" type="presOf" srcId="{82B65CBC-ED8D-4322-8E01-6D3B7663737C}" destId="{56FD3360-942F-44CF-B9F1-F9B7A3A3CB4A}" srcOrd="1" destOrd="0" presId="urn:microsoft.com/office/officeart/2005/8/layout/orgChart1"/>
    <dgm:cxn modelId="{A0251B8B-CD0C-46C1-98A4-8F4C3A977ABF}" srcId="{2060664E-97B2-4A71-81CD-BB4A8D9AC540}" destId="{FE91C225-D3CB-4985-AFA9-207813E7AB76}" srcOrd="2" destOrd="0" parTransId="{511DD97A-1E28-4945-8699-FB841A49F1F2}" sibTransId="{8DEDACF3-CB08-445D-B467-D6D1126C86C3}"/>
    <dgm:cxn modelId="{8FC667A7-10D9-492C-8AFF-DCAE675BDB44}" type="presOf" srcId="{26F8E09A-BEFC-46A0-91D2-E418B2715CA2}" destId="{C224BE58-8C34-4BEF-A8BB-58E49BDB4DEB}" srcOrd="0" destOrd="0" presId="urn:microsoft.com/office/officeart/2005/8/layout/orgChart1"/>
    <dgm:cxn modelId="{3EC96072-0990-4035-BEDC-5E5A64D1FE29}" type="presOf" srcId="{7447399D-689B-4B01-9F54-C2D34148191F}" destId="{92297ABB-729F-416A-A64D-1431BC7C36D1}" srcOrd="0" destOrd="0" presId="urn:microsoft.com/office/officeart/2005/8/layout/orgChart1"/>
    <dgm:cxn modelId="{3E5B4F30-3F7A-4ED4-82DC-CB4A20203E8A}" type="presOf" srcId="{C74EEB7B-CDFC-4307-B4D2-71F2E52F3B3A}" destId="{A38E4487-510D-4137-BFFB-BE4103F40C61}" srcOrd="1" destOrd="0" presId="urn:microsoft.com/office/officeart/2005/8/layout/orgChart1"/>
    <dgm:cxn modelId="{1779639D-A3CF-4D61-84BA-3DC84EF0800F}" type="presOf" srcId="{0CF607E2-726D-4A81-AD27-029CC632C316}" destId="{FF5F9CF1-4FE3-4887-BDAB-3510CF7E5129}" srcOrd="1" destOrd="0" presId="urn:microsoft.com/office/officeart/2005/8/layout/orgChart1"/>
    <dgm:cxn modelId="{9DAC9BD0-BB7A-43AA-8BAD-DF071B344B6B}" srcId="{7BA5A75C-AF0C-4166-9DA8-E3C6FB9ED840}" destId="{26F8E09A-BEFC-46A0-91D2-E418B2715CA2}" srcOrd="0" destOrd="0" parTransId="{EF60B078-B4E7-4310-A6B0-A242AC395464}" sibTransId="{B8EEE5BD-82E5-4491-9D10-F3D59E26CA5F}"/>
    <dgm:cxn modelId="{6D28D381-E8C6-4983-AC57-DDB6D6CEAE19}" srcId="{2060664E-97B2-4A71-81CD-BB4A8D9AC540}" destId="{46F612C4-BE0F-487C-A185-E08EAC99238D}" srcOrd="0" destOrd="0" parTransId="{1991004A-F048-4708-8054-2A0057BBB3B5}" sibTransId="{3C8DD7B4-0E23-4A3B-9D74-D049EE16D562}"/>
    <dgm:cxn modelId="{57D71728-AD88-419C-BC21-3433E907BB66}" type="presOf" srcId="{511DD97A-1E28-4945-8699-FB841A49F1F2}" destId="{B03791F1-723F-4DDB-B37E-9D5E7C874A0C}" srcOrd="0" destOrd="0" presId="urn:microsoft.com/office/officeart/2005/8/layout/orgChart1"/>
    <dgm:cxn modelId="{48D7239C-6521-4968-9799-2ED4A72E555C}" type="presOf" srcId="{237DED77-E088-4704-8232-627DA55C6292}" destId="{C45DC31B-06D1-4DFC-89C6-0CAE3B62AC3C}" srcOrd="0" destOrd="0" presId="urn:microsoft.com/office/officeart/2005/8/layout/orgChart1"/>
    <dgm:cxn modelId="{6D004E8C-7FED-4DB5-A7E0-24C832B881B6}" type="presOf" srcId="{46F612C4-BE0F-487C-A185-E08EAC99238D}" destId="{DE5A08C6-A1B1-464F-8AFB-631281EC14F7}" srcOrd="1" destOrd="0" presId="urn:microsoft.com/office/officeart/2005/8/layout/orgChart1"/>
    <dgm:cxn modelId="{E6A01D14-883B-49C6-87B1-9C8BBCC2417B}" srcId="{4D6B9145-F55C-41A2-A823-970B30F1FAD5}" destId="{90AEAC18-0653-4AF1-B07A-31CC8824CC8A}" srcOrd="0" destOrd="0" parTransId="{DBD96745-9D03-4F56-8435-18427FE0364C}" sibTransId="{6B10BD7D-F21F-41DE-8B73-3A9C2F63E0B5}"/>
    <dgm:cxn modelId="{5E80C627-9492-4990-B39C-3FA4657C6820}" type="presOf" srcId="{90AEAC18-0653-4AF1-B07A-31CC8824CC8A}" destId="{324011C7-983E-4998-89C2-A5939F974416}" srcOrd="0" destOrd="0" presId="urn:microsoft.com/office/officeart/2005/8/layout/orgChart1"/>
    <dgm:cxn modelId="{7C9F9031-262C-459B-8FF0-8FBF38412739}" srcId="{107AECBC-2837-48C1-ADE4-18BECBFED06D}" destId="{2060664E-97B2-4A71-81CD-BB4A8D9AC540}" srcOrd="0" destOrd="0" parTransId="{8FEF664D-53E1-43EC-ACFA-DEE4F24CCC1B}" sibTransId="{48133117-B165-4BD9-A8E5-3FB846FA4236}"/>
    <dgm:cxn modelId="{C8BF8189-7E68-4BBF-9C6B-136955DDA6A7}" type="presOf" srcId="{21284572-2E94-497B-B6D6-C74EE50AD089}" destId="{170C1BD4-BD00-4447-8953-B7161754B385}" srcOrd="0" destOrd="0" presId="urn:microsoft.com/office/officeart/2005/8/layout/orgChart1"/>
    <dgm:cxn modelId="{04DE2921-5688-474E-983F-54AF6A896235}" type="presOf" srcId="{64F0A48A-BAFD-445B-A8C2-66078BB09033}" destId="{E516500F-864B-48F9-BA38-F8D4062A9B62}" srcOrd="0" destOrd="0" presId="urn:microsoft.com/office/officeart/2005/8/layout/orgChart1"/>
    <dgm:cxn modelId="{76506629-2914-499B-BDE1-DE4E8DCDB4F0}" type="presOf" srcId="{7447399D-689B-4B01-9F54-C2D34148191F}" destId="{9530680A-B1B3-464F-AD4C-7486B01D805C}" srcOrd="1" destOrd="0" presId="urn:microsoft.com/office/officeart/2005/8/layout/orgChart1"/>
    <dgm:cxn modelId="{B59A128F-10E3-4EF5-8C00-3D4EDDE3121C}" srcId="{64F0A48A-BAFD-445B-A8C2-66078BB09033}" destId="{107AECBC-2837-48C1-ADE4-18BECBFED06D}" srcOrd="2" destOrd="0" parTransId="{813D7AAC-7042-41A7-A6DA-2F4C3CAEA9D1}" sibTransId="{3DF8F985-53C7-46D9-BC11-4313624E45DC}"/>
    <dgm:cxn modelId="{AD5B0485-1490-4A02-8422-7EE937920292}" type="presOf" srcId="{8FEF664D-53E1-43EC-ACFA-DEE4F24CCC1B}" destId="{B23BE6A6-85D5-4F39-9009-B886A24C08E9}" srcOrd="0" destOrd="0" presId="urn:microsoft.com/office/officeart/2005/8/layout/orgChart1"/>
    <dgm:cxn modelId="{D1021EC8-2A81-4E79-826A-FF67459969E8}" type="presOf" srcId="{2060664E-97B2-4A71-81CD-BB4A8D9AC540}" destId="{B61FD831-1BC7-489F-807E-B26F872D01A2}" srcOrd="0" destOrd="0" presId="urn:microsoft.com/office/officeart/2005/8/layout/orgChart1"/>
    <dgm:cxn modelId="{59560DF2-64D0-43BF-8442-0996E058C5D9}" type="presParOf" srcId="{B028F94D-075D-4699-B268-ED83F3B00E2F}" destId="{96082819-AE30-4550-A8F6-2259242C2F93}" srcOrd="0" destOrd="0" presId="urn:microsoft.com/office/officeart/2005/8/layout/orgChart1"/>
    <dgm:cxn modelId="{EE9367AC-8E23-4139-9897-B3C1A27FEBA5}" type="presParOf" srcId="{96082819-AE30-4550-A8F6-2259242C2F93}" destId="{203760D8-7C77-4FE9-952C-1D8874C1B486}" srcOrd="0" destOrd="0" presId="urn:microsoft.com/office/officeart/2005/8/layout/orgChart1"/>
    <dgm:cxn modelId="{0B252C89-4A34-4298-A83B-EAC73EAFAF0B}" type="presParOf" srcId="{203760D8-7C77-4FE9-952C-1D8874C1B486}" destId="{313EC1CE-E48E-41D7-AE07-439D494A01FB}" srcOrd="0" destOrd="0" presId="urn:microsoft.com/office/officeart/2005/8/layout/orgChart1"/>
    <dgm:cxn modelId="{B624ABB0-ED8A-4DA2-B1F3-58558A9DA3B3}" type="presParOf" srcId="{203760D8-7C77-4FE9-952C-1D8874C1B486}" destId="{B476C94C-700A-4B42-B834-8DE6B9671784}" srcOrd="1" destOrd="0" presId="urn:microsoft.com/office/officeart/2005/8/layout/orgChart1"/>
    <dgm:cxn modelId="{D10C5929-DB40-4B54-8BDE-8FA86A9B38A6}" type="presParOf" srcId="{96082819-AE30-4550-A8F6-2259242C2F93}" destId="{3C139FBA-C1BB-4490-B196-0BD960F508CA}" srcOrd="1" destOrd="0" presId="urn:microsoft.com/office/officeart/2005/8/layout/orgChart1"/>
    <dgm:cxn modelId="{5C24AEF4-C85A-4678-A413-F3EBA1A7D588}" type="presParOf" srcId="{3C139FBA-C1BB-4490-B196-0BD960F508CA}" destId="{422382F7-294E-46E8-AB02-AC921A06B9B7}" srcOrd="0" destOrd="0" presId="urn:microsoft.com/office/officeart/2005/8/layout/orgChart1"/>
    <dgm:cxn modelId="{7BE41BEE-2848-4AB8-BD3D-6773EA0AF79D}" type="presParOf" srcId="{3C139FBA-C1BB-4490-B196-0BD960F508CA}" destId="{C55DC40F-8844-458C-92D3-3A53AF35144E}" srcOrd="1" destOrd="0" presId="urn:microsoft.com/office/officeart/2005/8/layout/orgChart1"/>
    <dgm:cxn modelId="{831EB203-004A-44CD-81C4-39CA05193FFA}" type="presParOf" srcId="{C55DC40F-8844-458C-92D3-3A53AF35144E}" destId="{34036C7C-7003-485A-9BC4-CA462B5A2717}" srcOrd="0" destOrd="0" presId="urn:microsoft.com/office/officeart/2005/8/layout/orgChart1"/>
    <dgm:cxn modelId="{FBE83CC7-9ACE-401C-A589-03F18523729A}" type="presParOf" srcId="{34036C7C-7003-485A-9BC4-CA462B5A2717}" destId="{C224BE58-8C34-4BEF-A8BB-58E49BDB4DEB}" srcOrd="0" destOrd="0" presId="urn:microsoft.com/office/officeart/2005/8/layout/orgChart1"/>
    <dgm:cxn modelId="{8C516348-C163-426F-8883-56F1021F953C}" type="presParOf" srcId="{34036C7C-7003-485A-9BC4-CA462B5A2717}" destId="{92CA271C-D93A-4EAD-8090-3D45C281A3F3}" srcOrd="1" destOrd="0" presId="urn:microsoft.com/office/officeart/2005/8/layout/orgChart1"/>
    <dgm:cxn modelId="{62763302-6B1D-4B95-9ADD-055FA267733D}" type="presParOf" srcId="{C55DC40F-8844-458C-92D3-3A53AF35144E}" destId="{DA7A454F-DE02-4E56-8F9D-0EC4F8BA1672}" srcOrd="1" destOrd="0" presId="urn:microsoft.com/office/officeart/2005/8/layout/orgChart1"/>
    <dgm:cxn modelId="{AE2F16FA-83FE-4E90-87D2-6B0422C719B9}" type="presParOf" srcId="{DA7A454F-DE02-4E56-8F9D-0EC4F8BA1672}" destId="{1EA252CC-2A3E-4798-9AFA-71A8ED981F18}" srcOrd="0" destOrd="0" presId="urn:microsoft.com/office/officeart/2005/8/layout/orgChart1"/>
    <dgm:cxn modelId="{C5B600DC-2FB8-481C-BFFA-B78017CF15F4}" type="presParOf" srcId="{DA7A454F-DE02-4E56-8F9D-0EC4F8BA1672}" destId="{9AEE1116-D14E-464E-8D65-CA32DDFAF464}" srcOrd="1" destOrd="0" presId="urn:microsoft.com/office/officeart/2005/8/layout/orgChart1"/>
    <dgm:cxn modelId="{39A52E6C-4DA0-4B3A-95CA-DC05805B543D}" type="presParOf" srcId="{9AEE1116-D14E-464E-8D65-CA32DDFAF464}" destId="{65EDF46B-BBB8-4894-89A5-46CD95711DA9}" srcOrd="0" destOrd="0" presId="urn:microsoft.com/office/officeart/2005/8/layout/orgChart1"/>
    <dgm:cxn modelId="{D9E46B34-8043-4F7F-9082-866DEFBD1A54}" type="presParOf" srcId="{65EDF46B-BBB8-4894-89A5-46CD95711DA9}" destId="{D5720340-F994-45B2-9ED6-1D705CDEE00F}" srcOrd="0" destOrd="0" presId="urn:microsoft.com/office/officeart/2005/8/layout/orgChart1"/>
    <dgm:cxn modelId="{E5D25E29-7DE4-476C-9200-810E510FD00C}" type="presParOf" srcId="{65EDF46B-BBB8-4894-89A5-46CD95711DA9}" destId="{1DE536CE-74E0-4467-B431-0A0C6DC98216}" srcOrd="1" destOrd="0" presId="urn:microsoft.com/office/officeart/2005/8/layout/orgChart1"/>
    <dgm:cxn modelId="{362BC6F0-3DE2-46EE-AA8E-AEE634BC0102}" type="presParOf" srcId="{9AEE1116-D14E-464E-8D65-CA32DDFAF464}" destId="{9B61487B-AAB8-431D-A350-D78FD921DA12}" srcOrd="1" destOrd="0" presId="urn:microsoft.com/office/officeart/2005/8/layout/orgChart1"/>
    <dgm:cxn modelId="{5B5DCF3F-1996-4DF2-A4D9-F52BADAF6D59}" type="presParOf" srcId="{9B61487B-AAB8-431D-A350-D78FD921DA12}" destId="{DA3333D9-A02B-48A3-A3DF-FF79CE2E0ADF}" srcOrd="0" destOrd="0" presId="urn:microsoft.com/office/officeart/2005/8/layout/orgChart1"/>
    <dgm:cxn modelId="{FA2F820F-7445-47CA-A028-D6E4B79A2935}" type="presParOf" srcId="{9B61487B-AAB8-431D-A350-D78FD921DA12}" destId="{E3E94196-DA8E-4384-93E6-8EA1FFCA47F0}" srcOrd="1" destOrd="0" presId="urn:microsoft.com/office/officeart/2005/8/layout/orgChart1"/>
    <dgm:cxn modelId="{ACA3B8F1-2DDF-4DBF-9014-13F7A2121B66}" type="presParOf" srcId="{E3E94196-DA8E-4384-93E6-8EA1FFCA47F0}" destId="{5D07113B-D3CF-4129-AF90-693773191614}" srcOrd="0" destOrd="0" presId="urn:microsoft.com/office/officeart/2005/8/layout/orgChart1"/>
    <dgm:cxn modelId="{EF9A4D1F-D2BC-4635-8A0D-606BCC28B4AA}" type="presParOf" srcId="{5D07113B-D3CF-4129-AF90-693773191614}" destId="{324011C7-983E-4998-89C2-A5939F974416}" srcOrd="0" destOrd="0" presId="urn:microsoft.com/office/officeart/2005/8/layout/orgChart1"/>
    <dgm:cxn modelId="{14BC0A6B-360A-478C-91B8-10C1C83514DD}" type="presParOf" srcId="{5D07113B-D3CF-4129-AF90-693773191614}" destId="{DC92D5AB-F4CA-4455-914E-790A0494B15B}" srcOrd="1" destOrd="0" presId="urn:microsoft.com/office/officeart/2005/8/layout/orgChart1"/>
    <dgm:cxn modelId="{24531B04-11EF-4DEC-A416-26655367D12E}" type="presParOf" srcId="{E3E94196-DA8E-4384-93E6-8EA1FFCA47F0}" destId="{96032BF6-8955-43F5-A651-28CE72D7B2A3}" srcOrd="1" destOrd="0" presId="urn:microsoft.com/office/officeart/2005/8/layout/orgChart1"/>
    <dgm:cxn modelId="{91706D77-BB63-4E54-B70F-2263C82DB283}" type="presParOf" srcId="{96032BF6-8955-43F5-A651-28CE72D7B2A3}" destId="{77D8AB22-954A-49AA-A1C8-213CE0056498}" srcOrd="0" destOrd="0" presId="urn:microsoft.com/office/officeart/2005/8/layout/orgChart1"/>
    <dgm:cxn modelId="{E87B95E9-3D5E-4793-9FA9-14D2DB9A33C6}" type="presParOf" srcId="{96032BF6-8955-43F5-A651-28CE72D7B2A3}" destId="{91C47C59-8D75-4559-96D1-012BC1009336}" srcOrd="1" destOrd="0" presId="urn:microsoft.com/office/officeart/2005/8/layout/orgChart1"/>
    <dgm:cxn modelId="{4B0E3B01-0E42-4638-8FFE-02AE7D4BA4F1}" type="presParOf" srcId="{91C47C59-8D75-4559-96D1-012BC1009336}" destId="{07B0E459-071A-4954-A314-1DEE38905308}" srcOrd="0" destOrd="0" presId="urn:microsoft.com/office/officeart/2005/8/layout/orgChart1"/>
    <dgm:cxn modelId="{34F617B5-3DA1-4EE9-A116-F17D963C3850}" type="presParOf" srcId="{07B0E459-071A-4954-A314-1DEE38905308}" destId="{E516500F-864B-48F9-BA38-F8D4062A9B62}" srcOrd="0" destOrd="0" presId="urn:microsoft.com/office/officeart/2005/8/layout/orgChart1"/>
    <dgm:cxn modelId="{92AF9328-B6D7-4A39-83D6-4F29AC8D6B99}" type="presParOf" srcId="{07B0E459-071A-4954-A314-1DEE38905308}" destId="{FD374C55-8846-4989-BE9C-B6132805695D}" srcOrd="1" destOrd="0" presId="urn:microsoft.com/office/officeart/2005/8/layout/orgChart1"/>
    <dgm:cxn modelId="{32883731-48A4-4563-8CAD-6D337D551D3A}" type="presParOf" srcId="{91C47C59-8D75-4559-96D1-012BC1009336}" destId="{64D90D5A-C881-403B-8886-9B20548BA8BD}" srcOrd="1" destOrd="0" presId="urn:microsoft.com/office/officeart/2005/8/layout/orgChart1"/>
    <dgm:cxn modelId="{2B1B77DE-5788-4317-A19D-15CE3EA608C5}" type="presParOf" srcId="{64D90D5A-C881-403B-8886-9B20548BA8BD}" destId="{C45DC31B-06D1-4DFC-89C6-0CAE3B62AC3C}" srcOrd="0" destOrd="0" presId="urn:microsoft.com/office/officeart/2005/8/layout/orgChart1"/>
    <dgm:cxn modelId="{BC146336-35B3-47EB-87AF-0E6F3EC7E00F}" type="presParOf" srcId="{64D90D5A-C881-403B-8886-9B20548BA8BD}" destId="{1EA47FB6-4CA9-4D8B-9216-C97E396EA305}" srcOrd="1" destOrd="0" presId="urn:microsoft.com/office/officeart/2005/8/layout/orgChart1"/>
    <dgm:cxn modelId="{58F4E19F-0EFA-40FD-B858-6DEFE7BA0E00}" type="presParOf" srcId="{1EA47FB6-4CA9-4D8B-9216-C97E396EA305}" destId="{51B6D47F-FD94-4217-B839-8507AF70066B}" srcOrd="0" destOrd="0" presId="urn:microsoft.com/office/officeart/2005/8/layout/orgChart1"/>
    <dgm:cxn modelId="{A41BA90C-2C75-4FED-B84F-7215EA973624}" type="presParOf" srcId="{51B6D47F-FD94-4217-B839-8507AF70066B}" destId="{F6E73FF8-6213-40B7-AD2D-5EFDA46391F3}" srcOrd="0" destOrd="0" presId="urn:microsoft.com/office/officeart/2005/8/layout/orgChart1"/>
    <dgm:cxn modelId="{FA51ECC8-B82B-4ACE-8B03-1B51F9E6B17B}" type="presParOf" srcId="{51B6D47F-FD94-4217-B839-8507AF70066B}" destId="{72962E0B-9F9B-4846-81AD-726342E50586}" srcOrd="1" destOrd="0" presId="urn:microsoft.com/office/officeart/2005/8/layout/orgChart1"/>
    <dgm:cxn modelId="{29AC2EEE-B5BF-4F1E-A58E-18F0E50920AD}" type="presParOf" srcId="{1EA47FB6-4CA9-4D8B-9216-C97E396EA305}" destId="{A44E0672-2CE9-4AD7-8F61-33596BEEF66D}" srcOrd="1" destOrd="0" presId="urn:microsoft.com/office/officeart/2005/8/layout/orgChart1"/>
    <dgm:cxn modelId="{7CA6A195-AAC3-414B-AB8D-D04FCE7382B3}" type="presParOf" srcId="{1EA47FB6-4CA9-4D8B-9216-C97E396EA305}" destId="{19A41AF6-8554-4D36-B960-1260EC9B39DC}" srcOrd="2" destOrd="0" presId="urn:microsoft.com/office/officeart/2005/8/layout/orgChart1"/>
    <dgm:cxn modelId="{3C28B489-CF8A-48DC-96A7-5A87CF7C62AA}" type="presParOf" srcId="{64D90D5A-C881-403B-8886-9B20548BA8BD}" destId="{17BF9F71-CC26-46C2-88B3-B6BFC93134C8}" srcOrd="2" destOrd="0" presId="urn:microsoft.com/office/officeart/2005/8/layout/orgChart1"/>
    <dgm:cxn modelId="{40009208-B5F7-4873-9FEA-32B027B7B3F3}" type="presParOf" srcId="{64D90D5A-C881-403B-8886-9B20548BA8BD}" destId="{228EE9E8-DD86-4061-A36C-8A806D91CC4A}" srcOrd="3" destOrd="0" presId="urn:microsoft.com/office/officeart/2005/8/layout/orgChart1"/>
    <dgm:cxn modelId="{C3AB2334-F958-4C81-8BD8-850B31F857CD}" type="presParOf" srcId="{228EE9E8-DD86-4061-A36C-8A806D91CC4A}" destId="{E4D8ADC9-557A-48F1-BAC7-2D6FB0F69665}" srcOrd="0" destOrd="0" presId="urn:microsoft.com/office/officeart/2005/8/layout/orgChart1"/>
    <dgm:cxn modelId="{F13C406F-EA17-49AE-B5FF-FE1610748EAC}" type="presParOf" srcId="{E4D8ADC9-557A-48F1-BAC7-2D6FB0F69665}" destId="{4B1557CD-F68C-40C6-99C9-FC8F701188F4}" srcOrd="0" destOrd="0" presId="urn:microsoft.com/office/officeart/2005/8/layout/orgChart1"/>
    <dgm:cxn modelId="{79E14715-FCA4-4D60-ADA8-4AFE24F9EB5F}" type="presParOf" srcId="{E4D8ADC9-557A-48F1-BAC7-2D6FB0F69665}" destId="{3704805D-4AB2-450C-A425-2AE9A57006EB}" srcOrd="1" destOrd="0" presId="urn:microsoft.com/office/officeart/2005/8/layout/orgChart1"/>
    <dgm:cxn modelId="{4900AE43-ED21-47B9-9BDF-D5BB70C678B2}" type="presParOf" srcId="{228EE9E8-DD86-4061-A36C-8A806D91CC4A}" destId="{C8F77633-668E-42AE-B4A1-537ACFF505FD}" srcOrd="1" destOrd="0" presId="urn:microsoft.com/office/officeart/2005/8/layout/orgChart1"/>
    <dgm:cxn modelId="{B12CF00B-3E55-4A5C-89A3-FD722586FFBF}" type="presParOf" srcId="{228EE9E8-DD86-4061-A36C-8A806D91CC4A}" destId="{64C4CE08-E596-4811-95A6-CDFDB8DD6285}" srcOrd="2" destOrd="0" presId="urn:microsoft.com/office/officeart/2005/8/layout/orgChart1"/>
    <dgm:cxn modelId="{37D05AF6-B5C7-4825-A0EF-2D9ACEC4AAF9}" type="presParOf" srcId="{64D90D5A-C881-403B-8886-9B20548BA8BD}" destId="{D6CABD58-0E93-4D9B-9EDB-E989F88A72D5}" srcOrd="4" destOrd="0" presId="urn:microsoft.com/office/officeart/2005/8/layout/orgChart1"/>
    <dgm:cxn modelId="{6A2C3DDD-0C3B-4981-9CC6-27EFD9E51199}" type="presParOf" srcId="{64D90D5A-C881-403B-8886-9B20548BA8BD}" destId="{F7302541-EBB4-4785-B282-3C8F62C872D5}" srcOrd="5" destOrd="0" presId="urn:microsoft.com/office/officeart/2005/8/layout/orgChart1"/>
    <dgm:cxn modelId="{B76E8649-1825-4F88-BA9E-AC2AB014956F}" type="presParOf" srcId="{F7302541-EBB4-4785-B282-3C8F62C872D5}" destId="{466EAAE2-CA8B-4116-ABC8-83B0CB36A29A}" srcOrd="0" destOrd="0" presId="urn:microsoft.com/office/officeart/2005/8/layout/orgChart1"/>
    <dgm:cxn modelId="{A7BCC247-BF54-43D9-A032-DFF674417678}" type="presParOf" srcId="{466EAAE2-CA8B-4116-ABC8-83B0CB36A29A}" destId="{6F766E95-6964-4E55-B600-73B5CAD0DE9A}" srcOrd="0" destOrd="0" presId="urn:microsoft.com/office/officeart/2005/8/layout/orgChart1"/>
    <dgm:cxn modelId="{76819995-8363-4232-AE72-4639472B6357}" type="presParOf" srcId="{466EAAE2-CA8B-4116-ABC8-83B0CB36A29A}" destId="{58416954-EFAC-4E1B-9476-B7C1C4B7DC9B}" srcOrd="1" destOrd="0" presId="urn:microsoft.com/office/officeart/2005/8/layout/orgChart1"/>
    <dgm:cxn modelId="{ADC01F98-6E54-41AB-A4FF-89DBF08912EA}" type="presParOf" srcId="{F7302541-EBB4-4785-B282-3C8F62C872D5}" destId="{0647D96A-5513-4028-BDAF-D2E87C745C7C}" srcOrd="1" destOrd="0" presId="urn:microsoft.com/office/officeart/2005/8/layout/orgChart1"/>
    <dgm:cxn modelId="{C1B86C5B-12D1-4A2C-8968-5600AAB43C62}" type="presParOf" srcId="{0647D96A-5513-4028-BDAF-D2E87C745C7C}" destId="{B23BE6A6-85D5-4F39-9009-B886A24C08E9}" srcOrd="0" destOrd="0" presId="urn:microsoft.com/office/officeart/2005/8/layout/orgChart1"/>
    <dgm:cxn modelId="{E656785B-7AE6-4CFC-AA49-40F7E2B10BF5}" type="presParOf" srcId="{0647D96A-5513-4028-BDAF-D2E87C745C7C}" destId="{6E09EDDE-6753-4207-B505-E2F6D2A427B8}" srcOrd="1" destOrd="0" presId="urn:microsoft.com/office/officeart/2005/8/layout/orgChart1"/>
    <dgm:cxn modelId="{C181AE83-04A6-4F93-8B1C-A2108EEC6014}" type="presParOf" srcId="{6E09EDDE-6753-4207-B505-E2F6D2A427B8}" destId="{104B13DE-75C9-4031-A8B9-6005B993F3DC}" srcOrd="0" destOrd="0" presId="urn:microsoft.com/office/officeart/2005/8/layout/orgChart1"/>
    <dgm:cxn modelId="{2F35E68F-5942-441D-A5DD-441368D9D8FC}" type="presParOf" srcId="{104B13DE-75C9-4031-A8B9-6005B993F3DC}" destId="{B61FD831-1BC7-489F-807E-B26F872D01A2}" srcOrd="0" destOrd="0" presId="urn:microsoft.com/office/officeart/2005/8/layout/orgChart1"/>
    <dgm:cxn modelId="{253DFC21-DA0A-494D-970A-20551545C680}" type="presParOf" srcId="{104B13DE-75C9-4031-A8B9-6005B993F3DC}" destId="{614B7304-DAD1-470C-9BF9-DCAD5211DCA8}" srcOrd="1" destOrd="0" presId="urn:microsoft.com/office/officeart/2005/8/layout/orgChart1"/>
    <dgm:cxn modelId="{51E3C074-A1B8-40AD-A7B9-7BD2D43D8199}" type="presParOf" srcId="{6E09EDDE-6753-4207-B505-E2F6D2A427B8}" destId="{75246FAC-8CDB-44F3-AE0F-2F47D1DAC36B}" srcOrd="1" destOrd="0" presId="urn:microsoft.com/office/officeart/2005/8/layout/orgChart1"/>
    <dgm:cxn modelId="{0A6254FF-44C9-4F63-864C-6840612A6536}" type="presParOf" srcId="{75246FAC-8CDB-44F3-AE0F-2F47D1DAC36B}" destId="{701E5664-D9D5-4D60-89A6-F251CD59C89F}" srcOrd="0" destOrd="0" presId="urn:microsoft.com/office/officeart/2005/8/layout/orgChart1"/>
    <dgm:cxn modelId="{40F7F55C-1CDA-440C-8CE0-E9CEE18F85C0}" type="presParOf" srcId="{75246FAC-8CDB-44F3-AE0F-2F47D1DAC36B}" destId="{ED5C766F-01FD-4C8D-8C20-2E70322B4764}" srcOrd="1" destOrd="0" presId="urn:microsoft.com/office/officeart/2005/8/layout/orgChart1"/>
    <dgm:cxn modelId="{28BBFEA6-5B8F-4AAE-924A-D40E9DAF2F0A}" type="presParOf" srcId="{ED5C766F-01FD-4C8D-8C20-2E70322B4764}" destId="{C04A10A7-5635-404C-BFE7-D8FBA9E0D518}" srcOrd="0" destOrd="0" presId="urn:microsoft.com/office/officeart/2005/8/layout/orgChart1"/>
    <dgm:cxn modelId="{8D5A6E44-29F0-4A1E-B528-216FE809A296}" type="presParOf" srcId="{C04A10A7-5635-404C-BFE7-D8FBA9E0D518}" destId="{EC2788B8-B9B7-4E43-8DB0-93350A23434B}" srcOrd="0" destOrd="0" presId="urn:microsoft.com/office/officeart/2005/8/layout/orgChart1"/>
    <dgm:cxn modelId="{D32A0706-FE1B-4946-9529-C825B9D4F163}" type="presParOf" srcId="{C04A10A7-5635-404C-BFE7-D8FBA9E0D518}" destId="{DE5A08C6-A1B1-464F-8AFB-631281EC14F7}" srcOrd="1" destOrd="0" presId="urn:microsoft.com/office/officeart/2005/8/layout/orgChart1"/>
    <dgm:cxn modelId="{046391AB-2732-44EB-81CE-9BB0E55E2AB6}" type="presParOf" srcId="{ED5C766F-01FD-4C8D-8C20-2E70322B4764}" destId="{004CE288-FD0F-44FE-BD9A-B9DDCC746B84}" srcOrd="1" destOrd="0" presId="urn:microsoft.com/office/officeart/2005/8/layout/orgChart1"/>
    <dgm:cxn modelId="{282BFED2-9FCA-4D6A-ACD2-50F045C0417C}" type="presParOf" srcId="{ED5C766F-01FD-4C8D-8C20-2E70322B4764}" destId="{756298F5-5955-4A09-BB69-FB59A41AF69B}" srcOrd="2" destOrd="0" presId="urn:microsoft.com/office/officeart/2005/8/layout/orgChart1"/>
    <dgm:cxn modelId="{3901E556-2770-4F9A-9703-6724E6ADC694}" type="presParOf" srcId="{75246FAC-8CDB-44F3-AE0F-2F47D1DAC36B}" destId="{F2BCFA5A-C8DA-4C4B-B732-96DE956E5FE0}" srcOrd="2" destOrd="0" presId="urn:microsoft.com/office/officeart/2005/8/layout/orgChart1"/>
    <dgm:cxn modelId="{E3A1E8B1-04F4-4F9B-A7CF-9EC911C39029}" type="presParOf" srcId="{75246FAC-8CDB-44F3-AE0F-2F47D1DAC36B}" destId="{A055C632-9473-4CDF-9E34-EC85CC45F9A9}" srcOrd="3" destOrd="0" presId="urn:microsoft.com/office/officeart/2005/8/layout/orgChart1"/>
    <dgm:cxn modelId="{0D50DFA5-1F1F-4081-BB9D-D26974A872C8}" type="presParOf" srcId="{A055C632-9473-4CDF-9E34-EC85CC45F9A9}" destId="{6C82EAF5-8168-4E1B-A23F-336B02BAA71E}" srcOrd="0" destOrd="0" presId="urn:microsoft.com/office/officeart/2005/8/layout/orgChart1"/>
    <dgm:cxn modelId="{4534E8CC-8E02-4DF7-8C2D-A24ED38EDD6A}" type="presParOf" srcId="{6C82EAF5-8168-4E1B-A23F-336B02BAA71E}" destId="{92297ABB-729F-416A-A64D-1431BC7C36D1}" srcOrd="0" destOrd="0" presId="urn:microsoft.com/office/officeart/2005/8/layout/orgChart1"/>
    <dgm:cxn modelId="{24E2D55D-241E-4705-B17F-993A555D9DD4}" type="presParOf" srcId="{6C82EAF5-8168-4E1B-A23F-336B02BAA71E}" destId="{9530680A-B1B3-464F-AD4C-7486B01D805C}" srcOrd="1" destOrd="0" presId="urn:microsoft.com/office/officeart/2005/8/layout/orgChart1"/>
    <dgm:cxn modelId="{ADF7CC77-773E-48BB-8F3F-6CD8B54FAA35}" type="presParOf" srcId="{A055C632-9473-4CDF-9E34-EC85CC45F9A9}" destId="{06A9AF4B-63B2-40F8-84D9-386B859DBCE7}" srcOrd="1" destOrd="0" presId="urn:microsoft.com/office/officeart/2005/8/layout/orgChart1"/>
    <dgm:cxn modelId="{2D58288D-88EF-4558-AAD1-07C6C6F4CE48}" type="presParOf" srcId="{06A9AF4B-63B2-40F8-84D9-386B859DBCE7}" destId="{FE4217FA-6A22-43A9-9D35-08A0C06691D8}" srcOrd="0" destOrd="0" presId="urn:microsoft.com/office/officeart/2005/8/layout/orgChart1"/>
    <dgm:cxn modelId="{A3E7FF2A-0228-4897-BB18-8EA690985DEE}" type="presParOf" srcId="{06A9AF4B-63B2-40F8-84D9-386B859DBCE7}" destId="{D117F427-6628-4CBE-8283-F875436DDB4B}" srcOrd="1" destOrd="0" presId="urn:microsoft.com/office/officeart/2005/8/layout/orgChart1"/>
    <dgm:cxn modelId="{9E117D63-3DD5-49B3-AD14-43F45EEF2BBC}" type="presParOf" srcId="{D117F427-6628-4CBE-8283-F875436DDB4B}" destId="{E46FBB64-E3B1-43C0-B40B-DA3407602648}" srcOrd="0" destOrd="0" presId="urn:microsoft.com/office/officeart/2005/8/layout/orgChart1"/>
    <dgm:cxn modelId="{DC6C0209-3816-4883-967D-0C244840F492}" type="presParOf" srcId="{E46FBB64-E3B1-43C0-B40B-DA3407602648}" destId="{EA164669-B141-44DA-8345-25C1E951CD03}" srcOrd="0" destOrd="0" presId="urn:microsoft.com/office/officeart/2005/8/layout/orgChart1"/>
    <dgm:cxn modelId="{7957ABD0-C7D5-4067-B252-F71E42D69726}" type="presParOf" srcId="{E46FBB64-E3B1-43C0-B40B-DA3407602648}" destId="{9B96CF14-38B1-40DE-BDDD-6CFBB943AC64}" srcOrd="1" destOrd="0" presId="urn:microsoft.com/office/officeart/2005/8/layout/orgChart1"/>
    <dgm:cxn modelId="{9FEC969A-20E2-498E-A37A-614C54396ED8}" type="presParOf" srcId="{D117F427-6628-4CBE-8283-F875436DDB4B}" destId="{902B6F73-B52E-4D3E-9324-E20C47B350CB}" srcOrd="1" destOrd="0" presId="urn:microsoft.com/office/officeart/2005/8/layout/orgChart1"/>
    <dgm:cxn modelId="{DEFFB45F-90A3-434F-812F-864494E42851}" type="presParOf" srcId="{902B6F73-B52E-4D3E-9324-E20C47B350CB}" destId="{0137EFDF-11A5-45F7-88F9-A4FB36E589C7}" srcOrd="0" destOrd="0" presId="urn:microsoft.com/office/officeart/2005/8/layout/orgChart1"/>
    <dgm:cxn modelId="{3F96F361-B4BB-44EB-A1CA-6FCCF051CD6F}" type="presParOf" srcId="{902B6F73-B52E-4D3E-9324-E20C47B350CB}" destId="{E064AF37-DD8E-4629-A22B-4175B5C6163F}" srcOrd="1" destOrd="0" presId="urn:microsoft.com/office/officeart/2005/8/layout/orgChart1"/>
    <dgm:cxn modelId="{F5E586E5-6A67-428C-AFA1-B5582F26A6AE}" type="presParOf" srcId="{E064AF37-DD8E-4629-A22B-4175B5C6163F}" destId="{B8C9B1FC-082A-4B38-BA87-71877F9BCC61}" srcOrd="0" destOrd="0" presId="urn:microsoft.com/office/officeart/2005/8/layout/orgChart1"/>
    <dgm:cxn modelId="{86E8E8D7-686B-42EC-A996-3CC0C5BD7BE9}" type="presParOf" srcId="{B8C9B1FC-082A-4B38-BA87-71877F9BCC61}" destId="{7F5ED98B-C1E9-4075-BC4F-7B36B198C16D}" srcOrd="0" destOrd="0" presId="urn:microsoft.com/office/officeart/2005/8/layout/orgChart1"/>
    <dgm:cxn modelId="{17C71FAF-1D9C-4790-81C9-2E917FE14886}" type="presParOf" srcId="{B8C9B1FC-082A-4B38-BA87-71877F9BCC61}" destId="{FF5F9CF1-4FE3-4887-BDAB-3510CF7E5129}" srcOrd="1" destOrd="0" presId="urn:microsoft.com/office/officeart/2005/8/layout/orgChart1"/>
    <dgm:cxn modelId="{A8E9EC49-78C3-4A49-A7AA-FD19A2B941FD}" type="presParOf" srcId="{E064AF37-DD8E-4629-A22B-4175B5C6163F}" destId="{C3360BE4-6EA6-4A2C-AC54-2213BF592A9C}" srcOrd="1" destOrd="0" presId="urn:microsoft.com/office/officeart/2005/8/layout/orgChart1"/>
    <dgm:cxn modelId="{237B6A8F-291D-4D9E-AE0C-44E9939309F5}" type="presParOf" srcId="{E064AF37-DD8E-4629-A22B-4175B5C6163F}" destId="{74ABEB40-464B-4CF3-BE55-1311FDBD6044}" srcOrd="2" destOrd="0" presId="urn:microsoft.com/office/officeart/2005/8/layout/orgChart1"/>
    <dgm:cxn modelId="{742D496A-8665-483D-9A2D-018174867933}" type="presParOf" srcId="{902B6F73-B52E-4D3E-9324-E20C47B350CB}" destId="{F8DE5BCF-E7FB-46B4-B387-89CFABD18E40}" srcOrd="2" destOrd="0" presId="urn:microsoft.com/office/officeart/2005/8/layout/orgChart1"/>
    <dgm:cxn modelId="{7D5D6A5E-8B95-4C00-AF1D-46B0B4CB9B3D}" type="presParOf" srcId="{902B6F73-B52E-4D3E-9324-E20C47B350CB}" destId="{F50EF626-DFBC-4861-9004-3B297BE6B4E2}" srcOrd="3" destOrd="0" presId="urn:microsoft.com/office/officeart/2005/8/layout/orgChart1"/>
    <dgm:cxn modelId="{C8E1B115-5886-48C7-B31D-431485E2FD77}" type="presParOf" srcId="{F50EF626-DFBC-4861-9004-3B297BE6B4E2}" destId="{AACEAAEC-1405-4A16-B1CA-976940EC23FC}" srcOrd="0" destOrd="0" presId="urn:microsoft.com/office/officeart/2005/8/layout/orgChart1"/>
    <dgm:cxn modelId="{6E027FF2-D83D-4C58-8B4F-4C83372FF4B9}" type="presParOf" srcId="{AACEAAEC-1405-4A16-B1CA-976940EC23FC}" destId="{A88DA515-3FC5-48DA-B012-F6FA67472D43}" srcOrd="0" destOrd="0" presId="urn:microsoft.com/office/officeart/2005/8/layout/orgChart1"/>
    <dgm:cxn modelId="{223B0B84-F67D-45CF-9B23-667EE2F08640}" type="presParOf" srcId="{AACEAAEC-1405-4A16-B1CA-976940EC23FC}" destId="{A38E4487-510D-4137-BFFB-BE4103F40C61}" srcOrd="1" destOrd="0" presId="urn:microsoft.com/office/officeart/2005/8/layout/orgChart1"/>
    <dgm:cxn modelId="{ED12A742-1E16-470C-B7C2-1A05FA0DE206}" type="presParOf" srcId="{F50EF626-DFBC-4861-9004-3B297BE6B4E2}" destId="{EB90800A-B528-4588-AB5D-308F10DE03D3}" srcOrd="1" destOrd="0" presId="urn:microsoft.com/office/officeart/2005/8/layout/orgChart1"/>
    <dgm:cxn modelId="{F33747B1-7E4A-4509-84C5-69D7A816462C}" type="presParOf" srcId="{F50EF626-DFBC-4861-9004-3B297BE6B4E2}" destId="{BF6DE672-5C70-46CA-8936-F1B92BB69D73}" srcOrd="2" destOrd="0" presId="urn:microsoft.com/office/officeart/2005/8/layout/orgChart1"/>
    <dgm:cxn modelId="{4A3837E8-69C6-493A-AB57-369C211FE4C6}" type="presParOf" srcId="{902B6F73-B52E-4D3E-9324-E20C47B350CB}" destId="{170C1BD4-BD00-4447-8953-B7161754B385}" srcOrd="4" destOrd="0" presId="urn:microsoft.com/office/officeart/2005/8/layout/orgChart1"/>
    <dgm:cxn modelId="{9FE55C97-F383-4B16-BC6D-A732E98B5B72}" type="presParOf" srcId="{902B6F73-B52E-4D3E-9324-E20C47B350CB}" destId="{DCDAF823-3A94-4D99-890E-96A779C8DA66}" srcOrd="5" destOrd="0" presId="urn:microsoft.com/office/officeart/2005/8/layout/orgChart1"/>
    <dgm:cxn modelId="{CBE39D8E-8485-471F-9D7C-E0B8711AB89B}" type="presParOf" srcId="{DCDAF823-3A94-4D99-890E-96A779C8DA66}" destId="{734867DB-8338-448C-939C-19D6677D5C7F}" srcOrd="0" destOrd="0" presId="urn:microsoft.com/office/officeart/2005/8/layout/orgChart1"/>
    <dgm:cxn modelId="{7A2CADC4-6451-4ADE-A9CD-23EA81EF6BA3}" type="presParOf" srcId="{734867DB-8338-448C-939C-19D6677D5C7F}" destId="{42BC95EA-384E-4363-8337-1930B6F21C27}" srcOrd="0" destOrd="0" presId="urn:microsoft.com/office/officeart/2005/8/layout/orgChart1"/>
    <dgm:cxn modelId="{D553C6D9-89A6-444E-BF87-0A4B28F0CD42}" type="presParOf" srcId="{734867DB-8338-448C-939C-19D6677D5C7F}" destId="{56FD3360-942F-44CF-B9F1-F9B7A3A3CB4A}" srcOrd="1" destOrd="0" presId="urn:microsoft.com/office/officeart/2005/8/layout/orgChart1"/>
    <dgm:cxn modelId="{031959E7-57EF-40BF-89CE-1E963562E967}" type="presParOf" srcId="{DCDAF823-3A94-4D99-890E-96A779C8DA66}" destId="{1A7835BA-9373-4173-9B8F-CCA86E38E615}" srcOrd="1" destOrd="0" presId="urn:microsoft.com/office/officeart/2005/8/layout/orgChart1"/>
    <dgm:cxn modelId="{8A9DA0B5-F160-4381-A0FD-EAB81EE92E74}" type="presParOf" srcId="{DCDAF823-3A94-4D99-890E-96A779C8DA66}" destId="{6EA2151B-D964-4D91-B3EC-2C43339E1F4D}" srcOrd="2" destOrd="0" presId="urn:microsoft.com/office/officeart/2005/8/layout/orgChart1"/>
    <dgm:cxn modelId="{9221B0E1-21D1-46E7-BCE1-261321B2B4FD}" type="presParOf" srcId="{D117F427-6628-4CBE-8283-F875436DDB4B}" destId="{F610F4E0-144E-4119-AE25-C25923ED474D}" srcOrd="2" destOrd="0" presId="urn:microsoft.com/office/officeart/2005/8/layout/orgChart1"/>
    <dgm:cxn modelId="{F4A2E4F8-4D00-4722-870E-6ACA3D63040D}" type="presParOf" srcId="{A055C632-9473-4CDF-9E34-EC85CC45F9A9}" destId="{2A2ED181-334F-440E-81F6-F2E49567A4DA}" srcOrd="2" destOrd="0" presId="urn:microsoft.com/office/officeart/2005/8/layout/orgChart1"/>
    <dgm:cxn modelId="{90A54550-5978-440E-A198-6642544D343B}" type="presParOf" srcId="{75246FAC-8CDB-44F3-AE0F-2F47D1DAC36B}" destId="{B03791F1-723F-4DDB-B37E-9D5E7C874A0C}" srcOrd="4" destOrd="0" presId="urn:microsoft.com/office/officeart/2005/8/layout/orgChart1"/>
    <dgm:cxn modelId="{DB23D432-A9DE-4900-8196-C327066AF073}" type="presParOf" srcId="{75246FAC-8CDB-44F3-AE0F-2F47D1DAC36B}" destId="{7CBDD4D8-1BB0-417A-9F90-076A3306A2AF}" srcOrd="5" destOrd="0" presId="urn:microsoft.com/office/officeart/2005/8/layout/orgChart1"/>
    <dgm:cxn modelId="{F8FAA88D-14F5-4EC3-B6F9-FB0B13D32744}" type="presParOf" srcId="{7CBDD4D8-1BB0-417A-9F90-076A3306A2AF}" destId="{C86DEEEB-A60C-4FFC-9BF9-D4120C7F9A69}" srcOrd="0" destOrd="0" presId="urn:microsoft.com/office/officeart/2005/8/layout/orgChart1"/>
    <dgm:cxn modelId="{B3562546-64B9-4D44-9434-3F65F3C6F510}" type="presParOf" srcId="{C86DEEEB-A60C-4FFC-9BF9-D4120C7F9A69}" destId="{AB56CFE3-C484-4FB7-BCBE-97BFAC167336}" srcOrd="0" destOrd="0" presId="urn:microsoft.com/office/officeart/2005/8/layout/orgChart1"/>
    <dgm:cxn modelId="{A4CB3826-E697-4B8B-BC09-AD1FFF830F7A}" type="presParOf" srcId="{C86DEEEB-A60C-4FFC-9BF9-D4120C7F9A69}" destId="{FCB59B75-D8D2-469C-BBF5-94E771902FB5}" srcOrd="1" destOrd="0" presId="urn:microsoft.com/office/officeart/2005/8/layout/orgChart1"/>
    <dgm:cxn modelId="{D183C564-C509-4D5B-8AA2-B95FC197AB5C}" type="presParOf" srcId="{7CBDD4D8-1BB0-417A-9F90-076A3306A2AF}" destId="{A3F48124-FF56-472E-A27E-2ACEF796AD5C}" srcOrd="1" destOrd="0" presId="urn:microsoft.com/office/officeart/2005/8/layout/orgChart1"/>
    <dgm:cxn modelId="{5C5636F5-5DB5-4545-8C68-5CF3DAC3375E}" type="presParOf" srcId="{7CBDD4D8-1BB0-417A-9F90-076A3306A2AF}" destId="{CB008435-11C0-4AFA-86BE-DE55D8A4B321}" srcOrd="2" destOrd="0" presId="urn:microsoft.com/office/officeart/2005/8/layout/orgChart1"/>
    <dgm:cxn modelId="{37BDAC62-D5C3-4A6A-8702-B988DDBCFC95}" type="presParOf" srcId="{6E09EDDE-6753-4207-B505-E2F6D2A427B8}" destId="{24DFF8E0-2211-44B0-BA53-38F02429DF4F}" srcOrd="2" destOrd="0" presId="urn:microsoft.com/office/officeart/2005/8/layout/orgChart1"/>
    <dgm:cxn modelId="{E7A58CC2-96D1-477D-A299-898A7996A284}" type="presParOf" srcId="{F7302541-EBB4-4785-B282-3C8F62C872D5}" destId="{6FD05702-D2F6-4C50-A4EB-B474F30D9949}" srcOrd="2" destOrd="0" presId="urn:microsoft.com/office/officeart/2005/8/layout/orgChart1"/>
    <dgm:cxn modelId="{92F9018A-A76E-480C-927C-2563EADCD172}" type="presParOf" srcId="{91C47C59-8D75-4559-96D1-012BC1009336}" destId="{D57A64E3-6520-4B9A-9E1F-A335EF5FCB10}" srcOrd="2" destOrd="0" presId="urn:microsoft.com/office/officeart/2005/8/layout/orgChart1"/>
    <dgm:cxn modelId="{765A1DEA-BE63-49AC-916E-FC2233A34FCA}" type="presParOf" srcId="{E3E94196-DA8E-4384-93E6-8EA1FFCA47F0}" destId="{9EF2C9E8-68A4-4A7C-BA2D-82FE239569FC}" srcOrd="2" destOrd="0" presId="urn:microsoft.com/office/officeart/2005/8/layout/orgChart1"/>
    <dgm:cxn modelId="{5A624B7C-CF53-4B87-A747-7E9A37F1876C}" type="presParOf" srcId="{9AEE1116-D14E-464E-8D65-CA32DDFAF464}" destId="{32B05BD4-52A7-48C5-B329-99D2E3D09A94}" srcOrd="2" destOrd="0" presId="urn:microsoft.com/office/officeart/2005/8/layout/orgChart1"/>
    <dgm:cxn modelId="{05B2E00B-3606-49E1-8DCB-77BB1CA204C8}" type="presParOf" srcId="{C55DC40F-8844-458C-92D3-3A53AF35144E}" destId="{E98B2555-ADC0-40BF-86A6-7F12096DA013}" srcOrd="2" destOrd="0" presId="urn:microsoft.com/office/officeart/2005/8/layout/orgChart1"/>
    <dgm:cxn modelId="{4B947857-AF01-4555-916C-7FB2233AB7C1}" type="presParOf" srcId="{96082819-AE30-4550-A8F6-2259242C2F93}" destId="{45D7F378-ADA7-4AF7-A264-9A1BFC5AEA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54AE4-6FE8-42CD-BD3C-26BF96E175F0}">
      <dsp:nvSpPr>
        <dsp:cNvPr id="0" name=""/>
        <dsp:cNvSpPr/>
      </dsp:nvSpPr>
      <dsp:spPr>
        <a:xfrm>
          <a:off x="2861336" y="1025806"/>
          <a:ext cx="1752953" cy="175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/>
            <a:t>ذهن</a:t>
          </a:r>
          <a:endParaRPr lang="fa-IR" sz="6500" kern="1200" dirty="0"/>
        </a:p>
      </dsp:txBody>
      <dsp:txXfrm>
        <a:off x="2861336" y="1025806"/>
        <a:ext cx="1752953" cy="1752953"/>
      </dsp:txXfrm>
    </dsp:sp>
    <dsp:sp modelId="{79BBA272-4662-47FF-BE8C-F7B955433DF9}">
      <dsp:nvSpPr>
        <dsp:cNvPr id="0" name=""/>
        <dsp:cNvSpPr/>
      </dsp:nvSpPr>
      <dsp:spPr>
        <a:xfrm>
          <a:off x="506334" y="101387"/>
          <a:ext cx="3601790" cy="3601790"/>
        </a:xfrm>
        <a:prstGeom prst="circularArrow">
          <a:avLst>
            <a:gd name="adj1" fmla="val 9490"/>
            <a:gd name="adj2" fmla="val 685653"/>
            <a:gd name="adj3" fmla="val 7847375"/>
            <a:gd name="adj4" fmla="val 2266972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D63AE-72CE-4005-929C-0DB27B75BE8E}">
      <dsp:nvSpPr>
        <dsp:cNvPr id="0" name=""/>
        <dsp:cNvSpPr/>
      </dsp:nvSpPr>
      <dsp:spPr>
        <a:xfrm>
          <a:off x="168" y="1025806"/>
          <a:ext cx="1752953" cy="175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/>
            <a:t>عین</a:t>
          </a:r>
          <a:endParaRPr lang="fa-IR" sz="6500" kern="1200" dirty="0"/>
        </a:p>
      </dsp:txBody>
      <dsp:txXfrm>
        <a:off x="168" y="1025806"/>
        <a:ext cx="1752953" cy="1752953"/>
      </dsp:txXfrm>
    </dsp:sp>
    <dsp:sp modelId="{6F345A00-B4F8-4E64-8B22-CD2C77FD4062}">
      <dsp:nvSpPr>
        <dsp:cNvPr id="0" name=""/>
        <dsp:cNvSpPr/>
      </dsp:nvSpPr>
      <dsp:spPr>
        <a:xfrm>
          <a:off x="506334" y="101387"/>
          <a:ext cx="3601790" cy="3601790"/>
        </a:xfrm>
        <a:prstGeom prst="circularArrow">
          <a:avLst>
            <a:gd name="adj1" fmla="val 9490"/>
            <a:gd name="adj2" fmla="val 685653"/>
            <a:gd name="adj3" fmla="val 18647375"/>
            <a:gd name="adj4" fmla="val 13066972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791F1-723F-4DDB-B37E-9D5E7C874A0C}">
      <dsp:nvSpPr>
        <dsp:cNvPr id="0" name=""/>
        <dsp:cNvSpPr/>
      </dsp:nvSpPr>
      <dsp:spPr>
        <a:xfrm>
          <a:off x="3902655" y="3651392"/>
          <a:ext cx="877899" cy="15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1"/>
              </a:lnTo>
              <a:lnTo>
                <a:pt x="877899" y="76181"/>
              </a:lnTo>
              <a:lnTo>
                <a:pt x="877899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C1BD4-BD00-4447-8953-B7161754B385}">
      <dsp:nvSpPr>
        <dsp:cNvPr id="0" name=""/>
        <dsp:cNvSpPr/>
      </dsp:nvSpPr>
      <dsp:spPr>
        <a:xfrm>
          <a:off x="3391695" y="4681654"/>
          <a:ext cx="220744" cy="321782"/>
        </a:xfrm>
        <a:custGeom>
          <a:avLst/>
          <a:gdLst/>
          <a:ahLst/>
          <a:cxnLst/>
          <a:rect l="0" t="0" r="0" b="0"/>
          <a:pathLst>
            <a:path>
              <a:moveTo>
                <a:pt x="220744" y="0"/>
              </a:moveTo>
              <a:lnTo>
                <a:pt x="220744" y="321782"/>
              </a:lnTo>
              <a:lnTo>
                <a:pt x="0" y="321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E5BCF-E7FB-46B4-B387-89CFABD18E40}">
      <dsp:nvSpPr>
        <dsp:cNvPr id="0" name=""/>
        <dsp:cNvSpPr/>
      </dsp:nvSpPr>
      <dsp:spPr>
        <a:xfrm>
          <a:off x="3566720" y="4681654"/>
          <a:ext cx="91440" cy="1155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9884" y="11557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7EFDF-11A5-45F7-88F9-A4FB36E589C7}">
      <dsp:nvSpPr>
        <dsp:cNvPr id="0" name=""/>
        <dsp:cNvSpPr/>
      </dsp:nvSpPr>
      <dsp:spPr>
        <a:xfrm>
          <a:off x="3612440" y="4681654"/>
          <a:ext cx="108830" cy="333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47"/>
              </a:lnTo>
              <a:lnTo>
                <a:pt x="108830" y="3337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17FA-6A22-43A9-9D35-08A0C06691D8}">
      <dsp:nvSpPr>
        <dsp:cNvPr id="0" name=""/>
        <dsp:cNvSpPr/>
      </dsp:nvSpPr>
      <dsp:spPr>
        <a:xfrm>
          <a:off x="3856935" y="4166523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CFA5A-C8DA-4C4B-B732-96DE956E5FE0}">
      <dsp:nvSpPr>
        <dsp:cNvPr id="0" name=""/>
        <dsp:cNvSpPr/>
      </dsp:nvSpPr>
      <dsp:spPr>
        <a:xfrm>
          <a:off x="3856935" y="3651392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E5664-D9D5-4D60-89A6-F251CD59C89F}">
      <dsp:nvSpPr>
        <dsp:cNvPr id="0" name=""/>
        <dsp:cNvSpPr/>
      </dsp:nvSpPr>
      <dsp:spPr>
        <a:xfrm>
          <a:off x="3024755" y="3651392"/>
          <a:ext cx="877899" cy="152362"/>
        </a:xfrm>
        <a:custGeom>
          <a:avLst/>
          <a:gdLst/>
          <a:ahLst/>
          <a:cxnLst/>
          <a:rect l="0" t="0" r="0" b="0"/>
          <a:pathLst>
            <a:path>
              <a:moveTo>
                <a:pt x="877899" y="0"/>
              </a:moveTo>
              <a:lnTo>
                <a:pt x="877899" y="76181"/>
              </a:lnTo>
              <a:lnTo>
                <a:pt x="0" y="76181"/>
              </a:lnTo>
              <a:lnTo>
                <a:pt x="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BE6A6-85D5-4F39-9009-B886A24C08E9}">
      <dsp:nvSpPr>
        <dsp:cNvPr id="0" name=""/>
        <dsp:cNvSpPr/>
      </dsp:nvSpPr>
      <dsp:spPr>
        <a:xfrm>
          <a:off x="3856935" y="3171696"/>
          <a:ext cx="91440" cy="116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9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ABD58-0E93-4D9B-9EDB-E989F88A72D5}">
      <dsp:nvSpPr>
        <dsp:cNvPr id="0" name=""/>
        <dsp:cNvSpPr/>
      </dsp:nvSpPr>
      <dsp:spPr>
        <a:xfrm>
          <a:off x="3625050" y="2426206"/>
          <a:ext cx="277605" cy="38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539"/>
              </a:lnTo>
              <a:lnTo>
                <a:pt x="277605" y="306539"/>
              </a:lnTo>
              <a:lnTo>
                <a:pt x="277605" y="382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9F71-CC26-46C2-88B3-B6BFC93134C8}">
      <dsp:nvSpPr>
        <dsp:cNvPr id="0" name=""/>
        <dsp:cNvSpPr/>
      </dsp:nvSpPr>
      <dsp:spPr>
        <a:xfrm>
          <a:off x="3625050" y="2426206"/>
          <a:ext cx="1513270" cy="191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8"/>
              </a:lnTo>
              <a:lnTo>
                <a:pt x="1513270" y="115168"/>
              </a:lnTo>
              <a:lnTo>
                <a:pt x="1513270" y="1913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DC31B-06D1-4DFC-89C6-0CAE3B62AC3C}">
      <dsp:nvSpPr>
        <dsp:cNvPr id="0" name=""/>
        <dsp:cNvSpPr/>
      </dsp:nvSpPr>
      <dsp:spPr>
        <a:xfrm>
          <a:off x="2596075" y="2426206"/>
          <a:ext cx="1028974" cy="152362"/>
        </a:xfrm>
        <a:custGeom>
          <a:avLst/>
          <a:gdLst/>
          <a:ahLst/>
          <a:cxnLst/>
          <a:rect l="0" t="0" r="0" b="0"/>
          <a:pathLst>
            <a:path>
              <a:moveTo>
                <a:pt x="1028974" y="0"/>
              </a:moveTo>
              <a:lnTo>
                <a:pt x="1028974" y="76181"/>
              </a:lnTo>
              <a:lnTo>
                <a:pt x="0" y="76181"/>
              </a:lnTo>
              <a:lnTo>
                <a:pt x="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8AB22-954A-49AA-A1C8-213CE0056498}">
      <dsp:nvSpPr>
        <dsp:cNvPr id="0" name=""/>
        <dsp:cNvSpPr/>
      </dsp:nvSpPr>
      <dsp:spPr>
        <a:xfrm>
          <a:off x="3579330" y="1911075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333D9-A02B-48A3-A3DF-FF79CE2E0ADF}">
      <dsp:nvSpPr>
        <dsp:cNvPr id="0" name=""/>
        <dsp:cNvSpPr/>
      </dsp:nvSpPr>
      <dsp:spPr>
        <a:xfrm>
          <a:off x="3579330" y="1395944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252CC-2A3E-4798-9AFA-71A8ED981F18}">
      <dsp:nvSpPr>
        <dsp:cNvPr id="0" name=""/>
        <dsp:cNvSpPr/>
      </dsp:nvSpPr>
      <dsp:spPr>
        <a:xfrm>
          <a:off x="3579330" y="880812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382F7-294E-46E8-AB02-AC921A06B9B7}">
      <dsp:nvSpPr>
        <dsp:cNvPr id="0" name=""/>
        <dsp:cNvSpPr/>
      </dsp:nvSpPr>
      <dsp:spPr>
        <a:xfrm>
          <a:off x="3579330" y="365681"/>
          <a:ext cx="91440" cy="15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EC1CE-E48E-41D7-AE07-439D494A01FB}">
      <dsp:nvSpPr>
        <dsp:cNvPr id="0" name=""/>
        <dsp:cNvSpPr/>
      </dsp:nvSpPr>
      <dsp:spPr>
        <a:xfrm>
          <a:off x="3142883" y="2912"/>
          <a:ext cx="964333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نیروی شهود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142883" y="2912"/>
        <a:ext cx="964333" cy="362768"/>
      </dsp:txXfrm>
    </dsp:sp>
    <dsp:sp modelId="{C224BE58-8C34-4BEF-A8BB-58E49BDB4DEB}">
      <dsp:nvSpPr>
        <dsp:cNvPr id="0" name=""/>
        <dsp:cNvSpPr/>
      </dsp:nvSpPr>
      <dsp:spPr>
        <a:xfrm>
          <a:off x="3262281" y="518044"/>
          <a:ext cx="725537" cy="3627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معنی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368533" y="571170"/>
        <a:ext cx="513033" cy="256516"/>
      </dsp:txXfrm>
    </dsp:sp>
    <dsp:sp modelId="{D5720340-F994-45B2-9ED6-1D705CDEE00F}">
      <dsp:nvSpPr>
        <dsp:cNvPr id="0" name=""/>
        <dsp:cNvSpPr/>
      </dsp:nvSpPr>
      <dsp:spPr>
        <a:xfrm>
          <a:off x="3262281" y="1033175"/>
          <a:ext cx="72553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نیروی وهم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262281" y="1033175"/>
        <a:ext cx="725537" cy="362768"/>
      </dsp:txXfrm>
    </dsp:sp>
    <dsp:sp modelId="{324011C7-983E-4998-89C2-A5939F974416}">
      <dsp:nvSpPr>
        <dsp:cNvPr id="0" name=""/>
        <dsp:cNvSpPr/>
      </dsp:nvSpPr>
      <dsp:spPr>
        <a:xfrm>
          <a:off x="3262281" y="1548306"/>
          <a:ext cx="725537" cy="362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مصداق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368533" y="1601432"/>
        <a:ext cx="513033" cy="256516"/>
      </dsp:txXfrm>
    </dsp:sp>
    <dsp:sp modelId="{E516500F-864B-48F9-BA38-F8D4062A9B62}">
      <dsp:nvSpPr>
        <dsp:cNvPr id="0" name=""/>
        <dsp:cNvSpPr/>
      </dsp:nvSpPr>
      <dsp:spPr>
        <a:xfrm>
          <a:off x="3262281" y="2063438"/>
          <a:ext cx="72553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نیروی تصور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262281" y="2063438"/>
        <a:ext cx="725537" cy="362768"/>
      </dsp:txXfrm>
    </dsp:sp>
    <dsp:sp modelId="{F6E73FF8-6213-40B7-AD2D-5EFDA46391F3}">
      <dsp:nvSpPr>
        <dsp:cNvPr id="0" name=""/>
        <dsp:cNvSpPr/>
      </dsp:nvSpPr>
      <dsp:spPr>
        <a:xfrm>
          <a:off x="2098672" y="2578569"/>
          <a:ext cx="994805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صورت طبیعی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2098672" y="2578569"/>
        <a:ext cx="994805" cy="362768"/>
      </dsp:txXfrm>
    </dsp:sp>
    <dsp:sp modelId="{4B1557CD-F68C-40C6-99C9-FC8F701188F4}">
      <dsp:nvSpPr>
        <dsp:cNvPr id="0" name=""/>
        <dsp:cNvSpPr/>
      </dsp:nvSpPr>
      <dsp:spPr>
        <a:xfrm>
          <a:off x="4624477" y="2617556"/>
          <a:ext cx="102768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صورت مصنوعی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4624477" y="2617556"/>
        <a:ext cx="1027687" cy="362768"/>
      </dsp:txXfrm>
    </dsp:sp>
    <dsp:sp modelId="{6F766E95-6964-4E55-B600-73B5CAD0DE9A}">
      <dsp:nvSpPr>
        <dsp:cNvPr id="0" name=""/>
        <dsp:cNvSpPr/>
      </dsp:nvSpPr>
      <dsp:spPr>
        <a:xfrm>
          <a:off x="3539886" y="2808927"/>
          <a:ext cx="72553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نیروی تخیل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539886" y="2808927"/>
        <a:ext cx="725537" cy="362768"/>
      </dsp:txXfrm>
    </dsp:sp>
    <dsp:sp modelId="{B61FD831-1BC7-489F-807E-B26F872D01A2}">
      <dsp:nvSpPr>
        <dsp:cNvPr id="0" name=""/>
        <dsp:cNvSpPr/>
      </dsp:nvSpPr>
      <dsp:spPr>
        <a:xfrm>
          <a:off x="3539886" y="3288623"/>
          <a:ext cx="725537" cy="362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اصول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646138" y="3341749"/>
        <a:ext cx="513033" cy="256516"/>
      </dsp:txXfrm>
    </dsp:sp>
    <dsp:sp modelId="{EC2788B8-B9B7-4E43-8DB0-93350A23434B}">
      <dsp:nvSpPr>
        <dsp:cNvPr id="0" name=""/>
        <dsp:cNvSpPr/>
      </dsp:nvSpPr>
      <dsp:spPr>
        <a:xfrm>
          <a:off x="2661986" y="3803755"/>
          <a:ext cx="725537" cy="362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A Hemmat" panose="00000400000000000000" pitchFamily="2" charset="-78"/>
            </a:rPr>
            <a:t>تصرف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2768238" y="3856881"/>
        <a:ext cx="513033" cy="256516"/>
      </dsp:txXfrm>
    </dsp:sp>
    <dsp:sp modelId="{92297ABB-729F-416A-A64D-1431BC7C36D1}">
      <dsp:nvSpPr>
        <dsp:cNvPr id="0" name=""/>
        <dsp:cNvSpPr/>
      </dsp:nvSpPr>
      <dsp:spPr>
        <a:xfrm>
          <a:off x="3539886" y="3803755"/>
          <a:ext cx="725537" cy="362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A Hemmat" panose="00000400000000000000" pitchFamily="2" charset="-78"/>
            </a:rPr>
            <a:t>ترکیب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646138" y="3856881"/>
        <a:ext cx="513033" cy="256516"/>
      </dsp:txXfrm>
    </dsp:sp>
    <dsp:sp modelId="{EA164669-B141-44DA-8345-25C1E951CD03}">
      <dsp:nvSpPr>
        <dsp:cNvPr id="0" name=""/>
        <dsp:cNvSpPr/>
      </dsp:nvSpPr>
      <dsp:spPr>
        <a:xfrm>
          <a:off x="3539886" y="4318886"/>
          <a:ext cx="72553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عوامل اجرا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539886" y="4318886"/>
        <a:ext cx="725537" cy="362768"/>
      </dsp:txXfrm>
    </dsp:sp>
    <dsp:sp modelId="{7F5ED98B-C1E9-4075-BC4F-7B36B198C16D}">
      <dsp:nvSpPr>
        <dsp:cNvPr id="0" name=""/>
        <dsp:cNvSpPr/>
      </dsp:nvSpPr>
      <dsp:spPr>
        <a:xfrm>
          <a:off x="3721270" y="4834017"/>
          <a:ext cx="725537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ابزار مناسب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3721270" y="4834017"/>
        <a:ext cx="725537" cy="362768"/>
      </dsp:txXfrm>
    </dsp:sp>
    <dsp:sp modelId="{A88DA515-3FC5-48DA-B012-F6FA67472D43}">
      <dsp:nvSpPr>
        <dsp:cNvPr id="0" name=""/>
        <dsp:cNvSpPr/>
      </dsp:nvSpPr>
      <dsp:spPr>
        <a:xfrm>
          <a:off x="2891067" y="5656004"/>
          <a:ext cx="725537" cy="36276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مظهر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2997319" y="5709130"/>
        <a:ext cx="513033" cy="256516"/>
      </dsp:txXfrm>
    </dsp:sp>
    <dsp:sp modelId="{42BC95EA-384E-4363-8337-1930B6F21C27}">
      <dsp:nvSpPr>
        <dsp:cNvPr id="0" name=""/>
        <dsp:cNvSpPr/>
      </dsp:nvSpPr>
      <dsp:spPr>
        <a:xfrm>
          <a:off x="2282225" y="4822053"/>
          <a:ext cx="1109469" cy="362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A Hemmat" panose="00000400000000000000" pitchFamily="2" charset="-78"/>
            </a:rPr>
            <a:t>نیروی دست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2282225" y="4822053"/>
        <a:ext cx="1109469" cy="362768"/>
      </dsp:txXfrm>
    </dsp:sp>
    <dsp:sp modelId="{AB56CFE3-C484-4FB7-BCBE-97BFAC167336}">
      <dsp:nvSpPr>
        <dsp:cNvPr id="0" name=""/>
        <dsp:cNvSpPr/>
      </dsp:nvSpPr>
      <dsp:spPr>
        <a:xfrm>
          <a:off x="4417786" y="3803755"/>
          <a:ext cx="725537" cy="362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A Hemmat" panose="00000400000000000000" pitchFamily="2" charset="-78"/>
            </a:rPr>
            <a:t>تغییر</a:t>
          </a:r>
          <a:endParaRPr lang="fa-IR" sz="1800" kern="1200" dirty="0">
            <a:cs typeface="A Hemmat" panose="00000400000000000000" pitchFamily="2" charset="-78"/>
          </a:endParaRPr>
        </a:p>
      </dsp:txBody>
      <dsp:txXfrm>
        <a:off x="4524038" y="3856881"/>
        <a:ext cx="513033" cy="256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98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1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7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80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67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517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774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962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41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639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34A8-EBDA-4C42-A3FC-EF7F4C68E23B}" type="datetimeFigureOut">
              <a:rPr lang="fa-IR" smtClean="0"/>
              <a:t>11/18/1437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2C6A-7C28-4893-B698-3ECCD367A9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1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701" y="2609850"/>
            <a:ext cx="6728059" cy="1171576"/>
          </a:xfrm>
          <a:prstGeom prst="rect">
            <a:avLst/>
          </a:prstGeom>
          <a:solidFill>
            <a:srgbClr val="0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701" y="2530803"/>
            <a:ext cx="6728060" cy="1094022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مبانی نظری طراحی دستی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701" y="4352925"/>
            <a:ext cx="2104625" cy="297140"/>
          </a:xfrm>
          <a:prstGeom prst="rect">
            <a:avLst/>
          </a:prstGeom>
          <a:solidFill>
            <a:srgbClr val="3368A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A Duel-Fat" panose="01000000000000000000" pitchFamily="2" charset="-78"/>
                <a:cs typeface="A  Mitra_1 (MRT)" panose="00000700000000000000" pitchFamily="2" charset="-78"/>
              </a:rPr>
              <a:t>مصطفی توحیدی فر</a:t>
            </a:r>
            <a:endParaRPr lang="fa-IR" dirty="0">
              <a:solidFill>
                <a:schemeClr val="tx1"/>
              </a:solidFill>
              <a:latin typeface="A Duel-Fat" panose="01000000000000000000" pitchFamily="2" charset="-78"/>
              <a:cs typeface="A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44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کارکرد 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507" y="3289111"/>
            <a:ext cx="1147301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6000" dirty="0" smtClean="0">
                <a:cs typeface="A Hemmat" panose="00000400000000000000" pitchFamily="2" charset="-78"/>
              </a:rPr>
              <a:t>طراحان با اسکچ بین خودشان و دیگران ارتباط</a:t>
            </a:r>
            <a:r>
              <a:rPr lang="fa-IR" sz="6000" dirty="0" smtClean="0">
                <a:solidFill>
                  <a:schemeClr val="accent2">
                    <a:lumMod val="75000"/>
                  </a:schemeClr>
                </a:solidFill>
                <a:cs typeface="A Hemmat" panose="00000400000000000000" pitchFamily="2" charset="-78"/>
              </a:rPr>
              <a:t> </a:t>
            </a:r>
            <a:r>
              <a:rPr lang="fa-IR" sz="6000" dirty="0" smtClean="0">
                <a:cs typeface="A Hemmat" panose="00000400000000000000" pitchFamily="2" charset="-78"/>
              </a:rPr>
              <a:t>برقرار می کنند</a:t>
            </a:r>
            <a:endParaRPr lang="fa-IR" sz="6000" dirty="0">
              <a:cs typeface="A Hemm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20617895">
            <a:off x="2273052" y="5379286"/>
            <a:ext cx="219322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</a:rPr>
              <a:t>communication</a:t>
            </a:r>
            <a:endParaRPr lang="fa-IR" sz="4800" dirty="0">
              <a:solidFill>
                <a:schemeClr val="accent5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54436" y="3297074"/>
            <a:ext cx="1354438" cy="1111735"/>
          </a:xfrm>
          <a:custGeom>
            <a:avLst/>
            <a:gdLst>
              <a:gd name="connsiteX0" fmla="*/ 453039 w 1354438"/>
              <a:gd name="connsiteY0" fmla="*/ 1083857 h 1111735"/>
              <a:gd name="connsiteX1" fmla="*/ 507630 w 1354438"/>
              <a:gd name="connsiteY1" fmla="*/ 1070210 h 1111735"/>
              <a:gd name="connsiteX2" fmla="*/ 1340143 w 1354438"/>
              <a:gd name="connsiteY2" fmla="*/ 688072 h 1111735"/>
              <a:gd name="connsiteX3" fmla="*/ 958006 w 1354438"/>
              <a:gd name="connsiteY3" fmla="*/ 5684 h 1111735"/>
              <a:gd name="connsiteX4" fmla="*/ 2663 w 1354438"/>
              <a:gd name="connsiteY4" fmla="*/ 401469 h 1111735"/>
              <a:gd name="connsiteX5" fmla="*/ 739642 w 1354438"/>
              <a:gd name="connsiteY5" fmla="*/ 1083857 h 111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438" h="1111735">
                <a:moveTo>
                  <a:pt x="453039" y="1083857"/>
                </a:moveTo>
                <a:cubicBezTo>
                  <a:pt x="406409" y="1110015"/>
                  <a:pt x="359779" y="1136174"/>
                  <a:pt x="507630" y="1070210"/>
                </a:cubicBezTo>
                <a:cubicBezTo>
                  <a:pt x="655481" y="1004246"/>
                  <a:pt x="1265080" y="865493"/>
                  <a:pt x="1340143" y="688072"/>
                </a:cubicBezTo>
                <a:cubicBezTo>
                  <a:pt x="1415206" y="510651"/>
                  <a:pt x="1180919" y="53451"/>
                  <a:pt x="958006" y="5684"/>
                </a:cubicBezTo>
                <a:cubicBezTo>
                  <a:pt x="735093" y="-42083"/>
                  <a:pt x="39057" y="221774"/>
                  <a:pt x="2663" y="401469"/>
                </a:cubicBezTo>
                <a:cubicBezTo>
                  <a:pt x="-33731" y="581164"/>
                  <a:pt x="307463" y="958753"/>
                  <a:pt x="739642" y="1083857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3684897" y="4189863"/>
            <a:ext cx="1082296" cy="1269242"/>
          </a:xfrm>
          <a:custGeom>
            <a:avLst/>
            <a:gdLst>
              <a:gd name="connsiteX0" fmla="*/ 300251 w 1082296"/>
              <a:gd name="connsiteY0" fmla="*/ 0 h 1269242"/>
              <a:gd name="connsiteX1" fmla="*/ 1078173 w 1082296"/>
              <a:gd name="connsiteY1" fmla="*/ 655093 h 1269242"/>
              <a:gd name="connsiteX2" fmla="*/ 0 w 1082296"/>
              <a:gd name="connsiteY2" fmla="*/ 1269242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296" h="1269242">
                <a:moveTo>
                  <a:pt x="300251" y="0"/>
                </a:moveTo>
                <a:cubicBezTo>
                  <a:pt x="714233" y="221776"/>
                  <a:pt x="1128215" y="443553"/>
                  <a:pt x="1078173" y="655093"/>
                </a:cubicBezTo>
                <a:cubicBezTo>
                  <a:pt x="1028131" y="866633"/>
                  <a:pt x="77337" y="1132765"/>
                  <a:pt x="0" y="1269242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96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کارکرد 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3074" name="Picture 2" descr="http://www.tkwa.com/img/beijin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55" y="2867667"/>
            <a:ext cx="3155405" cy="23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engineering.com/Portals/0/BlogFiles/Christian_Knutson_%28TEL%29/Woman_Prese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2" y="2867667"/>
            <a:ext cx="3566615" cy="23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ebidentitix.com/wp-content/uploads/2015/11/design-interface-mobile.jpeg?30de9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r="16149"/>
          <a:stretch/>
        </p:blipFill>
        <p:spPr bwMode="auto">
          <a:xfrm>
            <a:off x="4653885" y="2885654"/>
            <a:ext cx="3166282" cy="23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vOuXRQZ7IrA/UO-4vYsaCjI/AAAAAAAACpo/12V2VrWYZSQ/s1600/2%2BMind-Map%2BRestaurant%2B%2526%2BStorage%2BAccessor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5" y="2867668"/>
            <a:ext cx="3166282" cy="23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etapixel.com/assets/uploads/2013/07/nikonbts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55" y="2867667"/>
            <a:ext cx="3483806" cy="23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همان نقاشی است؟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7706" y="2695986"/>
            <a:ext cx="7715574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A Hemmat" panose="00000400000000000000" pitchFamily="2" charset="-78"/>
              </a:rPr>
              <a:t>در اسکچ جنسیت مواد بسیار مهم است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A Hemmat" panose="00000400000000000000" pitchFamily="2" charset="-78"/>
              </a:rPr>
              <a:t>در اسکچ نیازی نیست سوژه رئالیستی ترسیم شود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A Hemmat" panose="00000400000000000000" pitchFamily="2" charset="-78"/>
              </a:rPr>
              <a:t>در اسکچ جزئیاتی نظیر  پس زمینه، انعکاسها و... دقیق نیست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A Hemmat" panose="00000400000000000000" pitchFamily="2" charset="-78"/>
              </a:rPr>
              <a:t>در اسکچ توضیحات مختصری افزوده می شود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A Hemmat" panose="00000400000000000000" pitchFamily="2" charset="-78"/>
              </a:rPr>
              <a:t>در اسکچ، نمایش کارکرد مصنوع مهم است</a:t>
            </a:r>
            <a:endParaRPr lang="fa-IR" sz="36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2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6236" y="2101754"/>
            <a:ext cx="576792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اسکچها را به دو روش طبقه بندی می کنند: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970" y="3275937"/>
            <a:ext cx="183575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کارکرد اسکچ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3622" y="4272225"/>
            <a:ext cx="199445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تکنیک اسکچ</a:t>
            </a:r>
          </a:p>
        </p:txBody>
      </p:sp>
    </p:spTree>
    <p:extLst>
      <p:ext uri="{BB962C8B-B14F-4D97-AF65-F5344CB8AC3E}">
        <p14:creationId xmlns:p14="http://schemas.microsoft.com/office/powerpoint/2010/main" val="34116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7718" y="3275937"/>
            <a:ext cx="274626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اسکچهای توصیفی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1856" y="3983823"/>
            <a:ext cx="36166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اسکچهای فنی-عملکردی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801" y="4804063"/>
            <a:ext cx="265810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اسکچهای نمایشی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9210" y="5624303"/>
            <a:ext cx="286328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اسکچهای فرم پردازی</a:t>
            </a:r>
          </a:p>
        </p:txBody>
      </p:sp>
    </p:spTree>
    <p:extLst>
      <p:ext uri="{BB962C8B-B14F-4D97-AF65-F5344CB8AC3E}">
        <p14:creationId xmlns:p14="http://schemas.microsoft.com/office/powerpoint/2010/main" val="16604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pic>
        <p:nvPicPr>
          <p:cNvPr id="6152" name="Picture 8" descr="http://keyassets.timeincuk.net/inspirewp/live/wp-content/uploads/sites/5/2014/01/Concept_page-630x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55" y="2809640"/>
            <a:ext cx="4496968" cy="34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pic>
        <p:nvPicPr>
          <p:cNvPr id="10242" name="Picture 2" descr="https://encrypted-tbn1.gstatic.com/images?q=tbn:ANd9GcQ2h8tNW3cD7PqVDY__FSoKKMGVjcWCwAAPdqZm4DBcKbfbx1lP&amp;reload=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57" y="3112294"/>
            <a:ext cx="2657843" cy="35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-media-cache-ak0.pinimg.com/564x/2a/75/fc/2a75fc20ed3365b42310c20e18931c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916188"/>
            <a:ext cx="2802340" cy="38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pic>
        <p:nvPicPr>
          <p:cNvPr id="9218" name="Picture 2" descr="http://enlightenedstudios.com/images/CloudR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3" y="3112294"/>
            <a:ext cx="5371768" cy="32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pic>
        <p:nvPicPr>
          <p:cNvPr id="8194" name="Picture 2" descr="http://4.bp.blogspot.com/-ZSKmfQ7PEDI/U_tEaNxUrRI/AAAAAAAAEGQ/s0yT82sVjLQ/s1600/Ske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78" y="3112294"/>
            <a:ext cx="5133620" cy="33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341" y="2101754"/>
            <a:ext cx="395172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کارکرد آن:</a:t>
            </a:r>
          </a:p>
        </p:txBody>
      </p:sp>
      <p:pic>
        <p:nvPicPr>
          <p:cNvPr id="11266" name="Picture 2" descr="http://s3images.coroflot.com/user_files/individual_files/original_116385_BRyzneTD1RuejXDFbCcCaxb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25" y="2809640"/>
            <a:ext cx="5819349" cy="387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latin typeface="A Duel-Fat" panose="01000000000000000000" pitchFamily="2" charset="-78"/>
                <a:cs typeface="B Nazanin" panose="00000400000000000000" pitchFamily="2" charset="-78"/>
              </a:rPr>
              <a:t>طراحی سریع(اسکچ) چیست و به چه درد می خورد؟</a:t>
            </a:r>
          </a:p>
          <a:p>
            <a:r>
              <a:rPr lang="fa-IR" dirty="0" smtClean="0">
                <a:latin typeface="A Duel-Fat" panose="01000000000000000000" pitchFamily="2" charset="-78"/>
                <a:cs typeface="B Nazanin" panose="00000400000000000000" pitchFamily="2" charset="-78"/>
              </a:rPr>
              <a:t>اسکچ چگونه خلاقیت را افزایش می دهد؟</a:t>
            </a:r>
          </a:p>
          <a:p>
            <a:r>
              <a:rPr lang="fa-IR" dirty="0" smtClean="0">
                <a:latin typeface="A Duel-Fat" panose="01000000000000000000" pitchFamily="2" charset="-78"/>
                <a:cs typeface="B Nazanin" panose="00000400000000000000" pitchFamily="2" charset="-78"/>
              </a:rPr>
              <a:t>چه مواردی اسکچ را جذاب می کند؟ویژگی های یک اسکچ خوب چیست؟</a:t>
            </a:r>
          </a:p>
          <a:p>
            <a:r>
              <a:rPr lang="fa-IR" dirty="0" smtClean="0">
                <a:latin typeface="A Duel-Fat" panose="01000000000000000000" pitchFamily="2" charset="-78"/>
                <a:cs typeface="B Nazanin" panose="00000400000000000000" pitchFamily="2" charset="-78"/>
              </a:rPr>
              <a:t>نحوۀ ارائه اسکچ چگونه باشد که جذاب باشد؟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-2729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سرفصل ها</a:t>
            </a:r>
            <a:endParaRPr lang="fa-IR" dirty="0">
              <a:cs typeface="AFSAN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0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493" y="2101754"/>
            <a:ext cx="421942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تکنیک اجرا: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6818" y="3275937"/>
            <a:ext cx="114807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یک ابزار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936" y="4096177"/>
            <a:ext cx="31598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cs typeface="A Hemmat" panose="00000400000000000000" pitchFamily="2" charset="-78"/>
              </a:rPr>
              <a:t>چند ابزار (میکس مدیا)</a:t>
            </a:r>
          </a:p>
        </p:txBody>
      </p:sp>
    </p:spTree>
    <p:extLst>
      <p:ext uri="{BB962C8B-B14F-4D97-AF65-F5344CB8AC3E}">
        <p14:creationId xmlns:p14="http://schemas.microsoft.com/office/powerpoint/2010/main" val="536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493" y="2101754"/>
            <a:ext cx="421942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تکنیک اجرا:</a:t>
            </a:r>
          </a:p>
        </p:txBody>
      </p:sp>
      <p:pic>
        <p:nvPicPr>
          <p:cNvPr id="12290" name="Picture 2" descr="https://i.ytimg.com/vi/7_lh11AM0yE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15" y="3112294"/>
            <a:ext cx="5912742" cy="332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51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انواع اسکچها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493" y="2101754"/>
            <a:ext cx="421942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انواع اسکچ براساس تکنیک اجرا:</a:t>
            </a:r>
          </a:p>
        </p:txBody>
      </p:sp>
      <p:pic>
        <p:nvPicPr>
          <p:cNvPr id="14338" name="Picture 2" descr="http://www.sketching.nl/media/0%20chosenExamplesWorkshopsR/SketchingNL-MM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55" y="3112294"/>
            <a:ext cx="4762500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3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259" y="2889959"/>
            <a:ext cx="4693693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04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422628"/>
              </p:ext>
            </p:extLst>
          </p:nvPr>
        </p:nvGraphicFramePr>
        <p:xfrm>
          <a:off x="4106461" y="2292825"/>
          <a:ext cx="4614459" cy="380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3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15362" name="Picture 2" descr="http://www.idreamcareer.com/img/blog/Product-desig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6" y="1799100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69038" y="2175231"/>
            <a:ext cx="2415654" cy="1217823"/>
          </a:xfrm>
          <a:prstGeom prst="ellipse">
            <a:avLst/>
          </a:prstGeom>
          <a:solidFill>
            <a:srgbClr val="5C5858">
              <a:alpha val="58039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A Hemmat" panose="00000400000000000000" pitchFamily="2" charset="-78"/>
              </a:rPr>
              <a:t>شاید اینجوری بهتر باشه!</a:t>
            </a:r>
          </a:p>
          <a:p>
            <a:pPr algn="ctr"/>
            <a:r>
              <a:rPr lang="fa-IR" sz="2000" dirty="0" smtClean="0">
                <a:cs typeface="A Hemmat" panose="00000400000000000000" pitchFamily="2" charset="-78"/>
              </a:rPr>
              <a:t>نه! بد شد!</a:t>
            </a:r>
            <a:endParaRPr lang="fa-IR" sz="2000" dirty="0">
              <a:cs typeface="A Hemmat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73504" y="3057098"/>
            <a:ext cx="423081" cy="232012"/>
          </a:xfrm>
          <a:prstGeom prst="ellipse">
            <a:avLst/>
          </a:prstGeom>
          <a:solidFill>
            <a:schemeClr val="tx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6146041" y="3242135"/>
            <a:ext cx="277504" cy="116006"/>
          </a:xfrm>
          <a:prstGeom prst="ellipse">
            <a:avLst/>
          </a:prstGeom>
          <a:solidFill>
            <a:schemeClr val="tx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Curved Right Arrow 14"/>
          <p:cNvSpPr/>
          <p:nvPr/>
        </p:nvSpPr>
        <p:spPr>
          <a:xfrm rot="3316643">
            <a:off x="5450160" y="1771188"/>
            <a:ext cx="593677" cy="1735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7608724">
            <a:off x="5177801" y="3937223"/>
            <a:ext cx="1138391" cy="23659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7681481">
            <a:off x="6188710" y="3445879"/>
            <a:ext cx="465094" cy="13481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2933" y="2279176"/>
            <a:ext cx="72327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ذهن</a:t>
            </a:r>
            <a:endParaRPr lang="fa-IR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9680" y="5517472"/>
            <a:ext cx="7184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عین</a:t>
            </a:r>
            <a:endParaRPr lang="fa-IR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4386" y="3751701"/>
            <a:ext cx="16129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/>
              <a:t>ادراک حسی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5791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5" grpId="0" animBg="1"/>
      <p:bldP spid="17" grpId="0" animBg="1"/>
      <p:bldP spid="18" grpId="0" animBg="1"/>
      <p:bldP spid="16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3619" y="106325"/>
            <a:ext cx="4678325" cy="6570921"/>
          </a:xfrm>
          <a:prstGeom prst="rect">
            <a:avLst/>
          </a:prstGeom>
          <a:solidFill>
            <a:schemeClr val="bg1">
              <a:lumMod val="85000"/>
              <a:alpha val="52941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737201"/>
              </p:ext>
            </p:extLst>
          </p:nvPr>
        </p:nvGraphicFramePr>
        <p:xfrm>
          <a:off x="163846" y="373711"/>
          <a:ext cx="8128000" cy="603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>
            <a:off x="3539349" y="4269850"/>
            <a:ext cx="174928" cy="174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Arrow 9"/>
          <p:cNvSpPr/>
          <p:nvPr/>
        </p:nvSpPr>
        <p:spPr>
          <a:xfrm flipH="1">
            <a:off x="4453687" y="4269850"/>
            <a:ext cx="174928" cy="174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434" name="Picture 2" descr="http://tabrizbookcity.ir/11146/%D8%B4%DB%8C%D9%88%D9%87-%D8%B7%D8%B1%D8%A7%D8%AD%DB%8C-%D8%B0%D9%87%D9%86%DB%8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78" y="3870251"/>
            <a:ext cx="2234196" cy="23113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5943" y="3547782"/>
            <a:ext cx="531106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اسکچ تنها مربوط به حس بینایی نیست</a:t>
            </a:r>
          </a:p>
        </p:txBody>
      </p:sp>
    </p:spTree>
    <p:extLst>
      <p:ext uri="{BB962C8B-B14F-4D97-AF65-F5344CB8AC3E}">
        <p14:creationId xmlns:p14="http://schemas.microsoft.com/office/powerpoint/2010/main" val="40406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0883" y="1973155"/>
            <a:ext cx="531106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اسکچ تنها مربوط به حس بینایی نیست</a:t>
            </a:r>
          </a:p>
        </p:txBody>
      </p:sp>
      <p:pic>
        <p:nvPicPr>
          <p:cNvPr id="19462" name="Picture 6" descr="http://www.clipartkid.com/images/22/10-5-senses-clip-art-free-cliparts-that-you-can-download-to-you-tKdKXm-clipar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8" y="2546508"/>
            <a:ext cx="5029201" cy="3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2902" y="2360565"/>
            <a:ext cx="169309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تاریخ اسکچ!</a:t>
            </a:r>
            <a:endParaRPr lang="fa-IR" sz="4000" dirty="0" smtClean="0">
              <a:cs typeface="A Hemmat" panose="00000400000000000000" pitchFamily="2" charset="-78"/>
            </a:endParaRPr>
          </a:p>
        </p:txBody>
      </p:sp>
      <p:pic>
        <p:nvPicPr>
          <p:cNvPr id="1026" name="Picture 2" descr="http://www.bradshawfoundation.com/origins/images/acheulean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0" y="4028486"/>
            <a:ext cx="3460836" cy="22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ranatlas.info/regional%20prehistoric/_period/images/c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65" y="4265293"/>
            <a:ext cx="2999367" cy="22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5/5b/Topkapi_Scroll_P290.JPG/250px-Topkapi_Scroll_P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66" y="2714508"/>
            <a:ext cx="2226678" cy="3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116" y="3220872"/>
            <a:ext cx="572624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A Hemmat" panose="00000400000000000000" pitchFamily="2" charset="-78"/>
              </a:rPr>
              <a:t>اسکچ هستۀ طراحی است</a:t>
            </a:r>
            <a:endParaRPr lang="fa-IR" sz="6600" dirty="0">
              <a:cs typeface="A Hemmat" panose="000004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17408" y="4189861"/>
            <a:ext cx="1078174" cy="1105468"/>
          </a:xfrm>
          <a:custGeom>
            <a:avLst/>
            <a:gdLst>
              <a:gd name="connsiteX0" fmla="*/ 1078174 w 1078174"/>
              <a:gd name="connsiteY0" fmla="*/ 0 h 1105468"/>
              <a:gd name="connsiteX1" fmla="*/ 382138 w 1078174"/>
              <a:gd name="connsiteY1" fmla="*/ 341194 h 1105468"/>
              <a:gd name="connsiteX2" fmla="*/ 518615 w 1078174"/>
              <a:gd name="connsiteY2" fmla="*/ 791570 h 1105468"/>
              <a:gd name="connsiteX3" fmla="*/ 0 w 1078174"/>
              <a:gd name="connsiteY3" fmla="*/ 1105468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174" h="1105468">
                <a:moveTo>
                  <a:pt x="1078174" y="0"/>
                </a:moveTo>
                <a:cubicBezTo>
                  <a:pt x="776786" y="104633"/>
                  <a:pt x="475398" y="209266"/>
                  <a:pt x="382138" y="341194"/>
                </a:cubicBezTo>
                <a:cubicBezTo>
                  <a:pt x="288878" y="473122"/>
                  <a:pt x="582305" y="664191"/>
                  <a:pt x="518615" y="791570"/>
                </a:cubicBezTo>
                <a:cubicBezTo>
                  <a:pt x="454925" y="918949"/>
                  <a:pt x="84161" y="1023582"/>
                  <a:pt x="0" y="11054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81433" y="3482525"/>
            <a:ext cx="1587756" cy="846343"/>
          </a:xfrm>
          <a:custGeom>
            <a:avLst/>
            <a:gdLst>
              <a:gd name="connsiteX0" fmla="*/ 1347933 w 1666447"/>
              <a:gd name="connsiteY0" fmla="*/ 871111 h 871111"/>
              <a:gd name="connsiteX1" fmla="*/ 1579945 w 1666447"/>
              <a:gd name="connsiteY1" fmla="*/ 65893 h 871111"/>
              <a:gd name="connsiteX2" fmla="*/ 65043 w 1666447"/>
              <a:gd name="connsiteY2" fmla="*/ 120484 h 871111"/>
              <a:gd name="connsiteX3" fmla="*/ 406237 w 1666447"/>
              <a:gd name="connsiteY3" fmla="*/ 707338 h 871111"/>
              <a:gd name="connsiteX4" fmla="*/ 1579945 w 1666447"/>
              <a:gd name="connsiteY4" fmla="*/ 693690 h 87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447" h="871111">
                <a:moveTo>
                  <a:pt x="1347933" y="871111"/>
                </a:moveTo>
                <a:cubicBezTo>
                  <a:pt x="1570846" y="531054"/>
                  <a:pt x="1793760" y="190997"/>
                  <a:pt x="1579945" y="65893"/>
                </a:cubicBezTo>
                <a:cubicBezTo>
                  <a:pt x="1366130" y="-59212"/>
                  <a:pt x="260661" y="13576"/>
                  <a:pt x="65043" y="120484"/>
                </a:cubicBezTo>
                <a:cubicBezTo>
                  <a:pt x="-130575" y="227391"/>
                  <a:pt x="153753" y="611804"/>
                  <a:pt x="406237" y="707338"/>
                </a:cubicBezTo>
                <a:cubicBezTo>
                  <a:pt x="658721" y="802872"/>
                  <a:pt x="1150040" y="739183"/>
                  <a:pt x="1579945" y="69369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 rot="21032485">
            <a:off x="1252950" y="5015737"/>
            <a:ext cx="34964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5">
                    <a:lumMod val="75000"/>
                  </a:schemeClr>
                </a:solidFill>
                <a:cs typeface="A Hemmat" panose="00000400000000000000" pitchFamily="2" charset="-78"/>
              </a:rPr>
              <a:t>چیزها چگونه میتوانند باشند؟!؟!</a:t>
            </a:r>
            <a:endParaRPr lang="fa-IR" sz="3200" dirty="0">
              <a:solidFill>
                <a:schemeClr val="accent5">
                  <a:lumMod val="75000"/>
                </a:schemeClr>
              </a:solidFill>
              <a:cs typeface="A Hemmat" panose="000004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888323" y="3384703"/>
            <a:ext cx="1703597" cy="996228"/>
          </a:xfrm>
          <a:custGeom>
            <a:avLst/>
            <a:gdLst>
              <a:gd name="connsiteX0" fmla="*/ 505050 w 1703597"/>
              <a:gd name="connsiteY0" fmla="*/ 996228 h 996228"/>
              <a:gd name="connsiteX1" fmla="*/ 1624167 w 1703597"/>
              <a:gd name="connsiteY1" fmla="*/ 600443 h 996228"/>
              <a:gd name="connsiteX2" fmla="*/ 1446746 w 1703597"/>
              <a:gd name="connsiteY2" fmla="*/ 81828 h 996228"/>
              <a:gd name="connsiteX3" fmla="*/ 122913 w 1703597"/>
              <a:gd name="connsiteY3" fmla="*/ 81828 h 996228"/>
              <a:gd name="connsiteX4" fmla="*/ 204799 w 1703597"/>
              <a:gd name="connsiteY4" fmla="*/ 859751 h 996228"/>
              <a:gd name="connsiteX5" fmla="*/ 1419450 w 1703597"/>
              <a:gd name="connsiteY5" fmla="*/ 791512 h 9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597" h="996228">
                <a:moveTo>
                  <a:pt x="505050" y="996228"/>
                </a:moveTo>
                <a:cubicBezTo>
                  <a:pt x="986134" y="874535"/>
                  <a:pt x="1467218" y="752843"/>
                  <a:pt x="1624167" y="600443"/>
                </a:cubicBezTo>
                <a:cubicBezTo>
                  <a:pt x="1781116" y="448043"/>
                  <a:pt x="1696955" y="168264"/>
                  <a:pt x="1446746" y="81828"/>
                </a:cubicBezTo>
                <a:cubicBezTo>
                  <a:pt x="1196537" y="-4608"/>
                  <a:pt x="329904" y="-47826"/>
                  <a:pt x="122913" y="81828"/>
                </a:cubicBezTo>
                <a:cubicBezTo>
                  <a:pt x="-84078" y="211482"/>
                  <a:pt x="-11291" y="741470"/>
                  <a:pt x="204799" y="859751"/>
                </a:cubicBezTo>
                <a:cubicBezTo>
                  <a:pt x="420888" y="978032"/>
                  <a:pt x="1066883" y="843828"/>
                  <a:pt x="1419450" y="7915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TextBox 15"/>
          <p:cNvSpPr txBox="1"/>
          <p:nvPr/>
        </p:nvSpPr>
        <p:spPr>
          <a:xfrm rot="586572">
            <a:off x="6871578" y="5458252"/>
            <a:ext cx="37369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5">
                    <a:lumMod val="75000"/>
                  </a:schemeClr>
                </a:solidFill>
                <a:cs typeface="A Hemmat" panose="00000400000000000000" pitchFamily="2" charset="-78"/>
              </a:rPr>
              <a:t>طرح چیزها چگونه می تواند باشد؟؟</a:t>
            </a:r>
            <a:endParaRPr lang="fa-IR" sz="3200" dirty="0">
              <a:solidFill>
                <a:schemeClr val="accent5">
                  <a:lumMod val="75000"/>
                </a:schemeClr>
              </a:solidFill>
              <a:cs typeface="A Hemmat" panose="00000400000000000000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985566" y="4230807"/>
            <a:ext cx="1394159" cy="1064525"/>
          </a:xfrm>
          <a:custGeom>
            <a:avLst/>
            <a:gdLst>
              <a:gd name="connsiteX0" fmla="*/ 1394159 w 1394159"/>
              <a:gd name="connsiteY0" fmla="*/ 0 h 1064525"/>
              <a:gd name="connsiteX1" fmla="*/ 43031 w 1394159"/>
              <a:gd name="connsiteY1" fmla="*/ 477671 h 1064525"/>
              <a:gd name="connsiteX2" fmla="*/ 425168 w 1394159"/>
              <a:gd name="connsiteY2" fmla="*/ 1064525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4159" h="1064525">
                <a:moveTo>
                  <a:pt x="1394159" y="0"/>
                </a:moveTo>
                <a:cubicBezTo>
                  <a:pt x="799344" y="150125"/>
                  <a:pt x="204529" y="300250"/>
                  <a:pt x="43031" y="477671"/>
                </a:cubicBezTo>
                <a:cubicBezTo>
                  <a:pt x="-118467" y="655092"/>
                  <a:pt x="211353" y="1009934"/>
                  <a:pt x="425168" y="106452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3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6548" y="3557407"/>
            <a:ext cx="282481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...هم اسکچ می زنند!</a:t>
            </a:r>
          </a:p>
        </p:txBody>
      </p:sp>
      <p:pic>
        <p:nvPicPr>
          <p:cNvPr id="23554" name="Picture 2" descr="http://www.theartcareerproject.com/wp-content/uploads/2011/12/iStock_000015433574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447">
            <a:off x="1644134" y="2552358"/>
            <a:ext cx="2587625" cy="17129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58" name="Picture 6" descr="http://www.besthealthmag.ca/wp-content/uploads/2016/01/chef-cooking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421">
            <a:off x="7922331" y="4120878"/>
            <a:ext cx="2587625" cy="180198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0" name="Picture 8" descr="https://static.dezeen.com/uploads/2015/02/The-Ascentium-Project-by-Charline-Ronzon-Jaricot_dezeen_468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808">
            <a:off x="2884651" y="4128418"/>
            <a:ext cx="1938450" cy="19384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2" name="Picture 10" descr="http://todaycut.com/wp-content/uploads/2013/11/Fashion-Designer-Job-Descrip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175">
            <a:off x="4030501" y="1386206"/>
            <a:ext cx="2497196" cy="16606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6" name="Picture 14" descr="http://www.carbodydesign.com/media/2014/11/Seat-Color-and-Trim-Designer-Carol-Gomez-02-720x5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477">
            <a:off x="7466152" y="1723927"/>
            <a:ext cx="2582468" cy="19368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502">
            <a:off x="5417907" y="4355271"/>
            <a:ext cx="1782359" cy="23749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3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فرایند اسکچ زدن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22536" name="Picture 8" descr="http://s3images.coroflot.com/user_files/individual_files/50763_GUxAuuzT5RTsSshvQu6a7w_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63" y="2946152"/>
            <a:ext cx="4852360" cy="32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98058" y="1973155"/>
            <a:ext cx="491192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ابزار اسکچ فقط مداد و ماژیک نیست!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1243" y="4209662"/>
            <a:ext cx="31855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Clay sketching</a:t>
            </a:r>
            <a:endParaRPr lang="fa-IR" sz="4000" b="1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1" y="2889959"/>
            <a:ext cx="5550196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چطور حروجی اسکچ هایمان را بهبود دهیم</a:t>
            </a:r>
            <a:endParaRPr lang="fa-IR" dirty="0">
              <a:cs typeface="AFSAN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بهبود نتایج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488" y="3440449"/>
            <a:ext cx="58288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پدیده های بی ربط را به هم ربط دهید. همین.</a:t>
            </a:r>
          </a:p>
        </p:txBody>
      </p:sp>
      <p:pic>
        <p:nvPicPr>
          <p:cNvPr id="37892" name="Picture 4" descr="http://shopshoeguru.com/sites/default/files/image/shoeguru-banner-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8" y="4409710"/>
            <a:ext cx="3618983" cy="13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s://pbs.twimg.com/profile_images/738744285101580288/OUoCVEX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812">
            <a:off x="3999124" y="4480629"/>
            <a:ext cx="1616149" cy="16161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7896" name="Picture 8" descr="http://www.moneychoice.org/wp-content/uploads/2016/01/credit-card-calculator-image.pn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440">
            <a:off x="6588273" y="4409710"/>
            <a:ext cx="1856554" cy="16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vignette3.wikia.nocookie.net/logopedia/images/a/a5/Windows_logo_-_2002%E2%80%932012_%28Multicolored%29.svg.png/revision/latest?cb=20160311150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94" y="4305397"/>
            <a:ext cx="1800391" cy="15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بهبود نتایج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137" y="2940719"/>
            <a:ext cx="4894289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بی‌ربط تر از این هم می شود؟ </a:t>
            </a:r>
          </a:p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بله! </a:t>
            </a:r>
          </a:p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هرچه بی ربط تر، عجیب تر و خلاقانه تر!</a:t>
            </a:r>
          </a:p>
        </p:txBody>
      </p:sp>
    </p:spTree>
    <p:extLst>
      <p:ext uri="{BB962C8B-B14F-4D97-AF65-F5344CB8AC3E}">
        <p14:creationId xmlns:p14="http://schemas.microsoft.com/office/powerpoint/2010/main" val="11234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بهبود نتایج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488" y="2079481"/>
            <a:ext cx="58288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پدیده های بی ربط را به هم ربط دهید. همین.</a:t>
            </a:r>
          </a:p>
        </p:txBody>
      </p:sp>
      <p:pic>
        <p:nvPicPr>
          <p:cNvPr id="40962" name="Picture 2" descr="https://s-media-cache-ak0.pinimg.com/236x/bd/64/1b/bd641b7c6073d84153d85d437ef3b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28" y="2787367"/>
            <a:ext cx="2247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s-media-cache-ak0.pinimg.com/564x/0a/70/04/0a70043356018b285893bec9841314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88" y="3175128"/>
            <a:ext cx="3151151" cy="28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images-na.ssl-images-amazon.com/images/I/71HLdF2Db7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" y="3020730"/>
            <a:ext cx="2712770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://ghk.h-cdn.co/assets/cm/15/12/5508f0b864b3e-dyson-dc40multifloor3-xl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2203" r="20806" b="700"/>
          <a:stretch/>
        </p:blipFill>
        <p:spPr bwMode="auto">
          <a:xfrm>
            <a:off x="9544492" y="2787367"/>
            <a:ext cx="1809308" cy="3403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90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259" y="2889959"/>
            <a:ext cx="4693693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26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440" y="1877463"/>
            <a:ext cx="508504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dirty="0" smtClean="0">
                <a:cs typeface="A Hemmat" panose="00000400000000000000" pitchFamily="2" charset="-78"/>
              </a:rPr>
              <a:t>محصول را از زوایای متعدد نشان دهید</a:t>
            </a:r>
          </a:p>
        </p:txBody>
      </p:sp>
      <p:pic>
        <p:nvPicPr>
          <p:cNvPr id="24578" name="Picture 2" descr="https://rachelwingard.files.wordpress.com/2011/09/sket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40" y="2806995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http://fc03.deviantart.net/fs70/f/2014/012/c/8/hair_dryer_ideation_sketches_by_c_maeng-d71yc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70" y="2800862"/>
            <a:ext cx="4601830" cy="297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65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843" y="1877463"/>
            <a:ext cx="108622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اسکچ‌های کم اهمیت تر  را کوچکتر  و اسکچ‌های مهمتر  را بزرگتر  و با جزئیات بیشتر نشان دهید</a:t>
            </a:r>
          </a:p>
        </p:txBody>
      </p:sp>
      <p:pic>
        <p:nvPicPr>
          <p:cNvPr id="24578" name="Picture 2" descr="https://rachelwingard.files.wordpress.com/2011/09/sket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40" y="2806995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http://fc03.deviantart.net/fs70/f/2014/012/c/8/hair_dryer_ideation_sketches_by_c_maeng-d71yc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70" y="2800862"/>
            <a:ext cx="4601830" cy="297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80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1193" y="1877463"/>
            <a:ext cx="72955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به ترکیب بندی دقت کنید. تعادل و توازن تصویر را حفظ کنید</a:t>
            </a:r>
          </a:p>
        </p:txBody>
      </p:sp>
      <p:pic>
        <p:nvPicPr>
          <p:cNvPr id="26626" name="Picture 2" descr="http://payload140.cargocollective.com/1/10/348484/5104596/product%20sketc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62" y="2800862"/>
            <a:ext cx="4254188" cy="297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8" name="Picture 4" descr="http://www.ericksonpd.com/assets/Concept%20Sketch%20Po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3621"/>
            <a:ext cx="2687877" cy="308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30" name="Picture 6" descr="http://images.contentful.com/yjvbczqfyy2e/1PcsZKUVzKoEuuCUEki268/26e189262efd4687c4fc125882ab297e/legacy-blog-Sketch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95" y="2608707"/>
            <a:ext cx="2888239" cy="325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66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5099" y="3261815"/>
            <a:ext cx="634180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A Hemmat" panose="00000400000000000000" pitchFamily="2" charset="-78"/>
              </a:rPr>
              <a:t>اسکچ برآورد </a:t>
            </a:r>
            <a:r>
              <a:rPr lang="fa-IR" sz="6600" dirty="0" smtClean="0">
                <a:solidFill>
                  <a:schemeClr val="accent2">
                    <a:lumMod val="75000"/>
                  </a:schemeClr>
                </a:solidFill>
                <a:cs typeface="A Hemmat" panose="00000400000000000000" pitchFamily="2" charset="-78"/>
              </a:rPr>
              <a:t>طراح</a:t>
            </a:r>
            <a:r>
              <a:rPr lang="fa-IR" sz="6600" dirty="0" smtClean="0">
                <a:cs typeface="A Hemmat" panose="00000400000000000000" pitchFamily="2" charset="-78"/>
              </a:rPr>
              <a:t> از </a:t>
            </a:r>
            <a:r>
              <a:rPr lang="fa-IR" sz="6600" dirty="0" smtClean="0">
                <a:solidFill>
                  <a:schemeClr val="accent6"/>
                </a:solidFill>
                <a:cs typeface="A Hemmat" panose="00000400000000000000" pitchFamily="2" charset="-78"/>
              </a:rPr>
              <a:t>طرح </a:t>
            </a:r>
            <a:r>
              <a:rPr lang="fa-IR" sz="6600" dirty="0" smtClean="0">
                <a:cs typeface="A Hemmat" panose="00000400000000000000" pitchFamily="2" charset="-78"/>
              </a:rPr>
              <a:t>است</a:t>
            </a:r>
            <a:endParaRPr lang="fa-IR" sz="66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2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7084" y="1877463"/>
            <a:ext cx="528381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کدهای رنگی را کاهش دهید. ساده زیباست.</a:t>
            </a:r>
          </a:p>
        </p:txBody>
      </p:sp>
      <p:pic>
        <p:nvPicPr>
          <p:cNvPr id="26628" name="Picture 4" descr="http://www.ericksonpd.com/assets/Concept%20Sketch%20Po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675" y="2632607"/>
            <a:ext cx="2687877" cy="308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4" name="Picture 2" descr="http://www.blackpoolcreative.com/wp-content/gallery/product-design/kitchenaid-hand-mix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6" y="2602688"/>
            <a:ext cx="4916155" cy="317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6" name="Picture 4" descr="http://66.media.tumblr.com/9be88f601e0ed675b182397c57c86068/tumblr_mxmczo1P4V1sk11wto1_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96" y="2602157"/>
            <a:ext cx="2723707" cy="320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87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772" y="1877463"/>
            <a:ext cx="58464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با فلش و علامت کارکرد محصول را نشان دهید...</a:t>
            </a:r>
          </a:p>
        </p:txBody>
      </p:sp>
      <p:pic>
        <p:nvPicPr>
          <p:cNvPr id="29700" name="Picture 4" descr="http://i0.wp.com/www.thedesignsketchbook.com/wp-content/uploads/2015/01/Sketching-product-feature.png?resize=630%2C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2" y="2602157"/>
            <a:ext cx="6847365" cy="342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71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226" y="1877463"/>
            <a:ext cx="365356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>
                <a:cs typeface="A Hemmat" panose="00000400000000000000" pitchFamily="2" charset="-78"/>
              </a:rPr>
              <a:t>بیخودی قر و فرش را زیاد کنید!!</a:t>
            </a:r>
            <a:endParaRPr lang="fa-IR" sz="3600" dirty="0" smtClean="0">
              <a:cs typeface="A Hemmat" panose="00000400000000000000" pitchFamily="2" charset="-78"/>
            </a:endParaRPr>
          </a:p>
        </p:txBody>
      </p:sp>
      <p:pic>
        <p:nvPicPr>
          <p:cNvPr id="29698" name="Picture 2" descr="http://img04.deviantart.net/26ca/i/2012/334/6/8/watches_sketch_by_bonsaipower-d5mmf6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19" y="2602157"/>
            <a:ext cx="5121162" cy="374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86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058" y="1877463"/>
            <a:ext cx="34099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هاشورهای دقیق و تمیز بزنید</a:t>
            </a:r>
          </a:p>
        </p:txBody>
      </p:sp>
      <p:pic>
        <p:nvPicPr>
          <p:cNvPr id="30724" name="Picture 4" descr="http://attackingdesign.com/wp-content/uploads/2015/03/Human-Factors-Interaction-Design-Sketch-Anthopometr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7" y="2747077"/>
            <a:ext cx="5249325" cy="349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4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7642" y="1877463"/>
            <a:ext cx="514275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از خطوط با ارزشهای متفاوت استفاده کنید</a:t>
            </a:r>
          </a:p>
        </p:txBody>
      </p:sp>
      <p:pic>
        <p:nvPicPr>
          <p:cNvPr id="6" name="Picture 2" descr="http://u.osu.edu/idvisualization/files/2015/08/prisma-lamp-13vgqz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49" y="2523794"/>
            <a:ext cx="5702965" cy="39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070" y="1877463"/>
            <a:ext cx="383791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سایه و پس‌زمینه فراموش نشود</a:t>
            </a:r>
          </a:p>
        </p:txBody>
      </p:sp>
      <p:pic>
        <p:nvPicPr>
          <p:cNvPr id="33794" name="Picture 2" descr="http://67.media.tumblr.com/16194acf5aa21388b0d84381722da8a1/tumblr_ny3jqnH5BH1u7zkrs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0" y="2523794"/>
            <a:ext cx="3782219" cy="42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003" y="1877463"/>
            <a:ext cx="327205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dirty="0" smtClean="0">
                <a:cs typeface="A Hemmat" panose="00000400000000000000" pitchFamily="2" charset="-78"/>
              </a:rPr>
              <a:t>پرسپکتیو باید صحیح باشد</a:t>
            </a:r>
          </a:p>
        </p:txBody>
      </p:sp>
      <p:pic>
        <p:nvPicPr>
          <p:cNvPr id="35842" name="Picture 2" descr="http://media02.hongkiat.com/product-sketching/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78" y="2866249"/>
            <a:ext cx="4762500" cy="344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2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ویژگیهای اسکچ جذاب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7" name="Picture 2" descr="https://rachelwingard.files.wordpress.com/2011/09/sket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33" y="1392866"/>
            <a:ext cx="6094847" cy="457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3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259" y="2889959"/>
            <a:ext cx="4693693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چگونه تمرین کنیم؟</a:t>
            </a:r>
            <a:endParaRPr lang="fa-IR" dirty="0">
              <a:cs typeface="AFSAN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1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خلاقیت و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879" y="2263872"/>
            <a:ext cx="440216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مواد و خواص بی ربط را به چیزها ربط دهید</a:t>
            </a:r>
            <a:endParaRPr lang="fa-IR" sz="3200" dirty="0">
              <a:cs typeface="A Hemmat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973" y="3097623"/>
            <a:ext cx="227177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سنگ توالت ژله ای!</a:t>
            </a:r>
            <a:endParaRPr lang="fa-IR" sz="32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0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134" y="3248167"/>
            <a:ext cx="950773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A Hemmat" panose="00000400000000000000" pitchFamily="2" charset="-78"/>
              </a:rPr>
              <a:t>اسکچ همان محسوس کردن تخیلات است</a:t>
            </a:r>
            <a:endParaRPr lang="fa-IR" sz="6600" dirty="0">
              <a:cs typeface="A Hemmat" panose="00000400000000000000" pitchFamily="2" charset="-7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866111" y="3459299"/>
            <a:ext cx="2374476" cy="1089112"/>
          </a:xfrm>
          <a:custGeom>
            <a:avLst/>
            <a:gdLst>
              <a:gd name="connsiteX0" fmla="*/ 848588 w 2374476"/>
              <a:gd name="connsiteY0" fmla="*/ 1044462 h 1089112"/>
              <a:gd name="connsiteX1" fmla="*/ 916826 w 2374476"/>
              <a:gd name="connsiteY1" fmla="*/ 1044462 h 1089112"/>
              <a:gd name="connsiteX2" fmla="*/ 2295250 w 2374476"/>
              <a:gd name="connsiteY2" fmla="*/ 580438 h 1089112"/>
              <a:gd name="connsiteX3" fmla="*/ 1981352 w 2374476"/>
              <a:gd name="connsiteY3" fmla="*/ 20880 h 1089112"/>
              <a:gd name="connsiteX4" fmla="*/ 111608 w 2374476"/>
              <a:gd name="connsiteY4" fmla="*/ 184653 h 1089112"/>
              <a:gd name="connsiteX5" fmla="*/ 343620 w 2374476"/>
              <a:gd name="connsiteY5" fmla="*/ 798802 h 1089112"/>
              <a:gd name="connsiteX6" fmla="*/ 1421793 w 2374476"/>
              <a:gd name="connsiteY6" fmla="*/ 976223 h 1089112"/>
              <a:gd name="connsiteX7" fmla="*/ 2063238 w 2374476"/>
              <a:gd name="connsiteY7" fmla="*/ 1044462 h 10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476" h="1089112">
                <a:moveTo>
                  <a:pt x="848588" y="1044462"/>
                </a:moveTo>
                <a:cubicBezTo>
                  <a:pt x="762152" y="1083130"/>
                  <a:pt x="675716" y="1121799"/>
                  <a:pt x="916826" y="1044462"/>
                </a:cubicBezTo>
                <a:cubicBezTo>
                  <a:pt x="1157936" y="967125"/>
                  <a:pt x="2117829" y="751035"/>
                  <a:pt x="2295250" y="580438"/>
                </a:cubicBezTo>
                <a:cubicBezTo>
                  <a:pt x="2472671" y="409841"/>
                  <a:pt x="2345292" y="86844"/>
                  <a:pt x="1981352" y="20880"/>
                </a:cubicBezTo>
                <a:cubicBezTo>
                  <a:pt x="1617412" y="-45084"/>
                  <a:pt x="384563" y="54999"/>
                  <a:pt x="111608" y="184653"/>
                </a:cubicBezTo>
                <a:cubicBezTo>
                  <a:pt x="-161347" y="314307"/>
                  <a:pt x="125256" y="666874"/>
                  <a:pt x="343620" y="798802"/>
                </a:cubicBezTo>
                <a:cubicBezTo>
                  <a:pt x="561984" y="930730"/>
                  <a:pt x="1135190" y="935280"/>
                  <a:pt x="1421793" y="976223"/>
                </a:cubicBezTo>
                <a:cubicBezTo>
                  <a:pt x="1708396" y="1017166"/>
                  <a:pt x="1897190" y="1030814"/>
                  <a:pt x="2063238" y="1044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Freeform 3"/>
          <p:cNvSpPr/>
          <p:nvPr/>
        </p:nvSpPr>
        <p:spPr>
          <a:xfrm>
            <a:off x="7792873" y="4162568"/>
            <a:ext cx="1241946" cy="1555845"/>
          </a:xfrm>
          <a:custGeom>
            <a:avLst/>
            <a:gdLst>
              <a:gd name="connsiteX0" fmla="*/ 0 w 1241946"/>
              <a:gd name="connsiteY0" fmla="*/ 0 h 1555845"/>
              <a:gd name="connsiteX1" fmla="*/ 1105469 w 1241946"/>
              <a:gd name="connsiteY1" fmla="*/ 614149 h 1555845"/>
              <a:gd name="connsiteX2" fmla="*/ 777923 w 1241946"/>
              <a:gd name="connsiteY2" fmla="*/ 1228298 h 1555845"/>
              <a:gd name="connsiteX3" fmla="*/ 1241946 w 1241946"/>
              <a:gd name="connsiteY3" fmla="*/ 1555845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946" h="1555845">
                <a:moveTo>
                  <a:pt x="0" y="0"/>
                </a:moveTo>
                <a:cubicBezTo>
                  <a:pt x="487907" y="204716"/>
                  <a:pt x="975815" y="409433"/>
                  <a:pt x="1105469" y="614149"/>
                </a:cubicBezTo>
                <a:cubicBezTo>
                  <a:pt x="1235123" y="818865"/>
                  <a:pt x="755177" y="1071349"/>
                  <a:pt x="777923" y="1228298"/>
                </a:cubicBezTo>
                <a:cubicBezTo>
                  <a:pt x="800669" y="1385247"/>
                  <a:pt x="1094095" y="1533099"/>
                  <a:pt x="1241946" y="15558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 rot="20979373">
            <a:off x="8240587" y="5609230"/>
            <a:ext cx="284084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5">
                    <a:lumMod val="75000"/>
                  </a:schemeClr>
                </a:solidFill>
                <a:cs typeface="A Hemmat" panose="00000400000000000000" pitchFamily="2" charset="-78"/>
              </a:rPr>
              <a:t>دیداری، چشایی، بویایی و...</a:t>
            </a:r>
            <a:endParaRPr lang="fa-IR" sz="3200" dirty="0">
              <a:solidFill>
                <a:schemeClr val="accent5">
                  <a:lumMod val="75000"/>
                </a:schemeClr>
              </a:solidFill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28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خلاقیت و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532" y="2263872"/>
            <a:ext cx="383951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چیزها را به برندهای بی ربط ربط دهید</a:t>
            </a:r>
            <a:endParaRPr lang="fa-IR" sz="3200" dirty="0">
              <a:cs typeface="A Hemmat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2911" y="3021031"/>
            <a:ext cx="174599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عرقگیر </a:t>
            </a:r>
            <a:r>
              <a:rPr lang="en-US" sz="2800" dirty="0" smtClean="0">
                <a:cs typeface="A Hemmat" panose="00000400000000000000" pitchFamily="2" charset="-78"/>
              </a:rPr>
              <a:t>BMW</a:t>
            </a:r>
            <a:r>
              <a:rPr lang="fa-IR" sz="3200" dirty="0" smtClean="0">
                <a:cs typeface="A Hemmat" panose="00000400000000000000" pitchFamily="2" charset="-78"/>
              </a:rPr>
              <a:t>!</a:t>
            </a:r>
            <a:endParaRPr lang="fa-IR" sz="32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83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خلاقیت و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5941" y="2263872"/>
            <a:ext cx="39421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فعل های بی ربط را به چیزها ربط دهید</a:t>
            </a:r>
            <a:endParaRPr lang="fa-IR" sz="3200" dirty="0">
              <a:cs typeface="A Hemmat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9725" y="3021031"/>
            <a:ext cx="23791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کلنگی که می خندد!</a:t>
            </a:r>
            <a:endParaRPr lang="fa-IR" sz="32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4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خلاقیت و اسکچینگ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8063" y="3954448"/>
            <a:ext cx="787587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فرش پلاسما با قابلیت پرتاب نیزه برای کاربران مکینتاش بدون درد و خونریزی!</a:t>
            </a:r>
            <a:endParaRPr lang="fa-IR" sz="3200" dirty="0">
              <a:cs typeface="A Hemmat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262" y="2263872"/>
            <a:ext cx="323678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بیشتر هم میشود پیش رفت؟</a:t>
            </a:r>
          </a:p>
          <a:p>
            <a:pPr algn="ctr"/>
            <a:r>
              <a:rPr lang="fa-IR" sz="3200" dirty="0" smtClean="0">
                <a:cs typeface="A Hemmat" panose="00000400000000000000" pitchFamily="2" charset="-78"/>
              </a:rPr>
              <a:t>بله!</a:t>
            </a:r>
          </a:p>
          <a:p>
            <a:pPr algn="ctr"/>
            <a:r>
              <a:rPr lang="fa-IR" sz="3200" dirty="0" smtClean="0">
                <a:cs typeface="A Hemmat" panose="00000400000000000000" pitchFamily="2" charset="-78"/>
              </a:rPr>
              <a:t>جمله بسازید:</a:t>
            </a:r>
          </a:p>
        </p:txBody>
      </p:sp>
    </p:spTree>
    <p:extLst>
      <p:ext uri="{BB962C8B-B14F-4D97-AF65-F5344CB8AC3E}">
        <p14:creationId xmlns:p14="http://schemas.microsoft.com/office/powerpoint/2010/main" val="27853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تمرین تصور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9111" y="2046888"/>
            <a:ext cx="6029215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سعی کنید تخمین بزنید که محصولات چه ابعادی دارند؟</a:t>
            </a:r>
          </a:p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از چه عناصری تشکیل شده اند؟</a:t>
            </a:r>
          </a:p>
          <a:p>
            <a:pPr algn="r"/>
            <a:r>
              <a:rPr lang="fa-IR" sz="3200" dirty="0" smtClean="0">
                <a:cs typeface="A Hemmat" panose="00000400000000000000" pitchFamily="2" charset="-78"/>
              </a:rPr>
              <a:t>از چند حجم پایه ترکیب شده اند؟</a:t>
            </a:r>
          </a:p>
        </p:txBody>
      </p:sp>
      <p:pic>
        <p:nvPicPr>
          <p:cNvPr id="45058" name="Picture 2" descr="https://s-media-cache-ak0.pinimg.com/236x/5a/e4/29/5ae4295affd59e449b0c90925c6dcb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" y="3987913"/>
            <a:ext cx="2776870" cy="19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s://encrypted-tbn1.gstatic.com/images?q=tbn:ANd9GcQwRQeZrbWlgX9RvuYgS7Hn0iVCYDgMx65Dgtr3Z41TIsGoviRN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01" y="3864336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s://s-media-cache-ak0.pinimg.com/236x/cc/d8/0e/ccd80eb0ed8c0222fff6b9768cf83c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83" y="4292465"/>
            <a:ext cx="2247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img01.deviantart.net/5154/i/2012/308/0/7/day_5__5_simple_shapes_by_complxdesign-d5k0g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85" y="4115480"/>
            <a:ext cx="3022834" cy="1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تمرین پرسپکتیو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47106" name="Picture 2" descr="how to draw 2 point perspecti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8"/>
          <a:stretch/>
        </p:blipFill>
        <p:spPr bwMode="auto">
          <a:xfrm>
            <a:off x="219370" y="1973156"/>
            <a:ext cx="5734050" cy="44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tutorials.sama-sama-studio.com/wp-content/uploads/sites/5/sara/blog/pd-003/boxes-in-one-point-perspec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3227"/>
            <a:ext cx="5692332" cy="32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منابع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48134" name="Picture 6" descr="http://www.designsketching.com/images/DS-p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18" y="2708248"/>
            <a:ext cx="2489482" cy="32959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parkablogs.com/sites/default/files/images/sketching-the-bas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88" y="2708247"/>
            <a:ext cx="2630156" cy="32959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s://images-na.ssl-images-amazon.com/images/I/51M0OqevOfL._SY34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4" y="2708533"/>
            <a:ext cx="2476500" cy="32956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منابع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49156" name="Picture 4" descr="https://images-na.ssl-images-amazon.com/images/I/41502M7VY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32" y="2612840"/>
            <a:ext cx="2258017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negarkhaneh.ir/Files/eShop/Product/002-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4" y="2612840"/>
            <a:ext cx="2403270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shop-civil.ir/img/cms/11/IMG_20151005_0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49" y="2612840"/>
            <a:ext cx="2345472" cy="3350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منابع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1026" name="Picture 2" descr="http://zibasazi.ir/fa/media/k2/items/cache/31768c55f88eb04453215775785385cb_XL.jpg?t=1335012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90" y="2580940"/>
            <a:ext cx="3624066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www.jaheshbook.com/media/catalog/product/cache/1/image/370x495/9df78eab33525d08d6e5fb8d27136e95/3/_/3_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b="8186"/>
          <a:stretch/>
        </p:blipFill>
        <p:spPr bwMode="auto">
          <a:xfrm>
            <a:off x="4556645" y="2580940"/>
            <a:ext cx="2965336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abrizbookcity.ir/11146/%D8%B4%DB%8C%D9%88%D9%87-%D8%B7%D8%B1%D8%A7%D8%AD%DB%8C-%D8%B0%D9%87%D9%86%DB%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" y="2580940"/>
            <a:ext cx="3190980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منابع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2052" name="Picture 4" descr="http://www.yasavolishop.com/Content/Products/6544/File_201512270830104547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53" y="2580940"/>
            <a:ext cx="2376860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bouzari.ir/wp-content/uploads/2013/10/Untitle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6" y="2580940"/>
            <a:ext cx="2195295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heshmeh.ir/wp-content/uploads/2015/09/%D9%85%D8%A8%D8%A7%D9%86%DB%8C-%D8%B7%D8%B1%D8%A7%D8%AD%DB%8C-%D8%B3%D9%86%D8%AA%DB%8C-%DA%A9%D8%AA%D8%A7%D8%A8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66" y="2580940"/>
            <a:ext cx="2309262" cy="33011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FSANEH" panose="02000700000000000000" pitchFamily="2" charset="-78"/>
              </a:rPr>
              <a:t>پایان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9167" y="5938822"/>
            <a:ext cx="19302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www.mtohidifar.ir</a:t>
            </a:r>
            <a:endParaRPr lang="fa-I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02" name="Picture 2" descr="مصطفی توحیدی ف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03" y="5423673"/>
            <a:ext cx="1747653" cy="4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4622" y="3011222"/>
            <a:ext cx="99945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6207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271" y="3289111"/>
            <a:ext cx="701345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6600" dirty="0" smtClean="0">
                <a:cs typeface="A Hemmat" panose="00000400000000000000" pitchFamily="2" charset="-78"/>
              </a:rPr>
              <a:t>اسکچ زدن عملی شهودی است</a:t>
            </a:r>
            <a:endParaRPr lang="fa-IR" sz="66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37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529" y="3289111"/>
            <a:ext cx="9946954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6600" dirty="0" smtClean="0">
                <a:cs typeface="A Hemmat" panose="00000400000000000000" pitchFamily="2" charset="-78"/>
              </a:rPr>
              <a:t>اسکچ زدن «</a:t>
            </a:r>
            <a:r>
              <a:rPr lang="fa-IR" sz="6600" dirty="0" smtClean="0">
                <a:solidFill>
                  <a:schemeClr val="accent6"/>
                </a:solidFill>
                <a:cs typeface="A Hemmat" panose="00000400000000000000" pitchFamily="2" charset="-78"/>
              </a:rPr>
              <a:t>بخش خلاقانۀ</a:t>
            </a:r>
            <a:r>
              <a:rPr lang="fa-IR" sz="6600" dirty="0" smtClean="0">
                <a:cs typeface="A Hemmat" panose="00000400000000000000" pitchFamily="2" charset="-78"/>
              </a:rPr>
              <a:t>» فرایند طراحی است</a:t>
            </a:r>
            <a:endParaRPr lang="fa-IR" sz="66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43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چیست؟</a:t>
            </a:r>
            <a:endParaRPr lang="fa-IR" dirty="0">
              <a:cs typeface="AFSANEH" panose="02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829" y="3289111"/>
            <a:ext cx="1027236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6600" dirty="0" smtClean="0">
                <a:cs typeface="A Hemmat" panose="00000400000000000000" pitchFamily="2" charset="-78"/>
              </a:rPr>
              <a:t>و در برابر «</a:t>
            </a:r>
            <a:r>
              <a:rPr lang="fa-IR" sz="6600" dirty="0" smtClean="0">
                <a:solidFill>
                  <a:schemeClr val="accent2">
                    <a:lumMod val="75000"/>
                  </a:schemeClr>
                </a:solidFill>
                <a:cs typeface="A Hemmat" panose="00000400000000000000" pitchFamily="2" charset="-78"/>
              </a:rPr>
              <a:t>حلِ مسئله</a:t>
            </a:r>
            <a:r>
              <a:rPr lang="fa-IR" sz="6600" dirty="0" smtClean="0">
                <a:cs typeface="A Hemmat" panose="00000400000000000000" pitchFamily="2" charset="-78"/>
              </a:rPr>
              <a:t>»قرار دارد که استدلالی است</a:t>
            </a:r>
            <a:endParaRPr lang="fa-IR" sz="66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7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52147" r="2423" b="30361"/>
          <a:stretch/>
        </p:blipFill>
        <p:spPr>
          <a:xfrm>
            <a:off x="0" y="13647"/>
            <a:ext cx="12192000" cy="178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1325563"/>
          </a:xfrm>
        </p:spPr>
        <p:txBody>
          <a:bodyPr/>
          <a:lstStyle/>
          <a:p>
            <a:r>
              <a:rPr lang="fa-IR" dirty="0" smtClean="0">
                <a:cs typeface="AFSANEH" panose="02000700000000000000" pitchFamily="2" charset="-78"/>
              </a:rPr>
              <a:t>اسکچ کجای فرایند طراحی به درد می خورد؟</a:t>
            </a:r>
            <a:endParaRPr lang="fa-IR" dirty="0">
              <a:cs typeface="AFSANEH" panose="02000700000000000000" pitchFamily="2" charset="-78"/>
            </a:endParaRPr>
          </a:p>
        </p:txBody>
      </p:sp>
      <p:pic>
        <p:nvPicPr>
          <p:cNvPr id="7" name="Picture 2" descr="http://www.studioxonline.com/images/studioxonline/bilder/admin/masterclasses/designthinking/2_design_thinking_basics/Screen%20Shot%202015-02-24%20at%2015.04.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1" y="2412054"/>
            <a:ext cx="9083959" cy="35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6216555" y="3132162"/>
            <a:ext cx="2210938" cy="2279175"/>
          </a:xfrm>
          <a:custGeom>
            <a:avLst/>
            <a:gdLst>
              <a:gd name="connsiteX0" fmla="*/ 1448705 w 2850145"/>
              <a:gd name="connsiteY0" fmla="*/ 1908072 h 1976311"/>
              <a:gd name="connsiteX1" fmla="*/ 2636060 w 2850145"/>
              <a:gd name="connsiteY1" fmla="*/ 1321218 h 1976311"/>
              <a:gd name="connsiteX2" fmla="*/ 2595117 w 2850145"/>
              <a:gd name="connsiteY2" fmla="*/ 38328 h 1976311"/>
              <a:gd name="connsiteX3" fmla="*/ 83929 w 2850145"/>
              <a:gd name="connsiteY3" fmla="*/ 447761 h 1976311"/>
              <a:gd name="connsiteX4" fmla="*/ 698078 w 2850145"/>
              <a:gd name="connsiteY4" fmla="*/ 1580526 h 1976311"/>
              <a:gd name="connsiteX5" fmla="*/ 1708012 w 2850145"/>
              <a:gd name="connsiteY5" fmla="*/ 1976311 h 197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0145" h="1976311">
                <a:moveTo>
                  <a:pt x="1448705" y="1908072"/>
                </a:moveTo>
                <a:cubicBezTo>
                  <a:pt x="1946848" y="1770457"/>
                  <a:pt x="2444991" y="1632842"/>
                  <a:pt x="2636060" y="1321218"/>
                </a:cubicBezTo>
                <a:cubicBezTo>
                  <a:pt x="2827129" y="1009594"/>
                  <a:pt x="3020472" y="183904"/>
                  <a:pt x="2595117" y="38328"/>
                </a:cubicBezTo>
                <a:cubicBezTo>
                  <a:pt x="2169762" y="-107248"/>
                  <a:pt x="400102" y="190728"/>
                  <a:pt x="83929" y="447761"/>
                </a:cubicBezTo>
                <a:cubicBezTo>
                  <a:pt x="-232244" y="704794"/>
                  <a:pt x="427397" y="1325768"/>
                  <a:pt x="698078" y="1580526"/>
                </a:cubicBezTo>
                <a:cubicBezTo>
                  <a:pt x="968758" y="1835284"/>
                  <a:pt x="1198496" y="1823911"/>
                  <a:pt x="1708012" y="197631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Freeform 8"/>
          <p:cNvSpPr/>
          <p:nvPr/>
        </p:nvSpPr>
        <p:spPr>
          <a:xfrm>
            <a:off x="6400801" y="4967932"/>
            <a:ext cx="600502" cy="1078173"/>
          </a:xfrm>
          <a:custGeom>
            <a:avLst/>
            <a:gdLst>
              <a:gd name="connsiteX0" fmla="*/ 600502 w 600502"/>
              <a:gd name="connsiteY0" fmla="*/ 0 h 1078173"/>
              <a:gd name="connsiteX1" fmla="*/ 245660 w 600502"/>
              <a:gd name="connsiteY1" fmla="*/ 545910 h 1078173"/>
              <a:gd name="connsiteX2" fmla="*/ 272955 w 600502"/>
              <a:gd name="connsiteY2" fmla="*/ 941695 h 1078173"/>
              <a:gd name="connsiteX3" fmla="*/ 0 w 600502"/>
              <a:gd name="connsiteY3" fmla="*/ 1078173 h 107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502" h="1078173">
                <a:moveTo>
                  <a:pt x="600502" y="0"/>
                </a:moveTo>
                <a:cubicBezTo>
                  <a:pt x="450376" y="194480"/>
                  <a:pt x="300251" y="388961"/>
                  <a:pt x="245660" y="545910"/>
                </a:cubicBezTo>
                <a:cubicBezTo>
                  <a:pt x="191069" y="702859"/>
                  <a:pt x="313898" y="852985"/>
                  <a:pt x="272955" y="941695"/>
                </a:cubicBezTo>
                <a:cubicBezTo>
                  <a:pt x="232012" y="1030406"/>
                  <a:pt x="75063" y="1048603"/>
                  <a:pt x="0" y="107817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 rot="21032485">
            <a:off x="3276677" y="5735746"/>
            <a:ext cx="32976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cs typeface="A Hemmat" panose="00000400000000000000" pitchFamily="2" charset="-78"/>
              </a:rPr>
              <a:t>مرحلۀ ایده پردازی با اسکچ زدن</a:t>
            </a:r>
            <a:endParaRPr lang="fa-IR" sz="3200" dirty="0">
              <a:cs typeface="A Hemm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4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714</Words>
  <Application>Microsoft Office PowerPoint</Application>
  <PresentationFormat>Widescreen</PresentationFormat>
  <Paragraphs>158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  Mitra_1 (MRT)</vt:lpstr>
      <vt:lpstr>A Duel-Fat</vt:lpstr>
      <vt:lpstr>A Hemmat</vt:lpstr>
      <vt:lpstr>AFSANEH</vt:lpstr>
      <vt:lpstr>Arial</vt:lpstr>
      <vt:lpstr>B Nazanin</vt:lpstr>
      <vt:lpstr>Calibri</vt:lpstr>
      <vt:lpstr>Calibri Light</vt:lpstr>
      <vt:lpstr>Freestyle Script</vt:lpstr>
      <vt:lpstr>Times New Roman</vt:lpstr>
      <vt:lpstr>Wingdings</vt:lpstr>
      <vt:lpstr>Office Theme</vt:lpstr>
      <vt:lpstr>مبانی نظری طراحی دستی</vt:lpstr>
      <vt:lpstr>سرفصل ها</vt:lpstr>
      <vt:lpstr>اسکچ چیست؟</vt:lpstr>
      <vt:lpstr>اسکچ چیست؟</vt:lpstr>
      <vt:lpstr>اسکچ چیست؟</vt:lpstr>
      <vt:lpstr>اسکچ چیست؟</vt:lpstr>
      <vt:lpstr>اسکچ چیست؟</vt:lpstr>
      <vt:lpstr>اسکچ چیست؟</vt:lpstr>
      <vt:lpstr>اسکچ کجای فرایند طراحی به درد می خورد؟</vt:lpstr>
      <vt:lpstr>کارکرد اسکچ چیست؟</vt:lpstr>
      <vt:lpstr>کارکرد اسکچ چیست؟</vt:lpstr>
      <vt:lpstr>اسکچ همان نقاشی است؟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انواع اسکچها</vt:lpstr>
      <vt:lpstr>فرایند اسکچ زدن</vt:lpstr>
      <vt:lpstr>فرایند اسکچ زدن</vt:lpstr>
      <vt:lpstr>فرایند اسکچ زدن</vt:lpstr>
      <vt:lpstr>فرایند اسکچ زدن</vt:lpstr>
      <vt:lpstr>فرایند اسکچ زدن</vt:lpstr>
      <vt:lpstr>فرایند اسکچ زدن</vt:lpstr>
      <vt:lpstr>فرایند اسکچ زدن</vt:lpstr>
      <vt:lpstr>فرایند اسکچ زدن</vt:lpstr>
      <vt:lpstr>فرایند اسکچ زدن</vt:lpstr>
      <vt:lpstr>چطور حروجی اسکچ هایمان را بهبود دهیم</vt:lpstr>
      <vt:lpstr>بهبود نتایج اسکچینگ</vt:lpstr>
      <vt:lpstr>بهبود نتایج اسکچینگ</vt:lpstr>
      <vt:lpstr>بهبود نتایج اسکچینگ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ویژگیهای اسکچ جذاب</vt:lpstr>
      <vt:lpstr>چگونه تمرین کنیم؟</vt:lpstr>
      <vt:lpstr>خلاقیت و اسکچینگ</vt:lpstr>
      <vt:lpstr>خلاقیت و اسکچینگ</vt:lpstr>
      <vt:lpstr>خلاقیت و اسکچینگ</vt:lpstr>
      <vt:lpstr>خلاقیت و اسکچینگ</vt:lpstr>
      <vt:lpstr>تمرین تصور</vt:lpstr>
      <vt:lpstr>تمرین پرسپکتیو</vt:lpstr>
      <vt:lpstr>منابع</vt:lpstr>
      <vt:lpstr>منابع</vt:lpstr>
      <vt:lpstr>منابع</vt:lpstr>
      <vt:lpstr>منابع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Leily</dc:creator>
  <cp:lastModifiedBy>Presentation</cp:lastModifiedBy>
  <cp:revision>47</cp:revision>
  <dcterms:created xsi:type="dcterms:W3CDTF">2016-08-20T09:37:06Z</dcterms:created>
  <dcterms:modified xsi:type="dcterms:W3CDTF">2016-08-21T08:21:00Z</dcterms:modified>
</cp:coreProperties>
</file>